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888cfa45b545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219d14444340fb"/>
  </p:sldMasterIdLst>
  <p:sldIdLst>
    <p:sldId xmlns:r="http://schemas.openxmlformats.org/officeDocument/2006/relationships" id="256" r:id="R852e3040e5514fb7"/>
    <p:sldId xmlns:r="http://schemas.openxmlformats.org/officeDocument/2006/relationships" id="257" r:id="Rff02432aae854b97"/>
    <p:sldId xmlns:r="http://schemas.openxmlformats.org/officeDocument/2006/relationships" id="258" r:id="R8deac95fb7c94419"/>
    <p:sldId xmlns:r="http://schemas.openxmlformats.org/officeDocument/2006/relationships" id="259" r:id="Rae6f6ccb68b34ea5"/>
    <p:sldId xmlns:r="http://schemas.openxmlformats.org/officeDocument/2006/relationships" id="260" r:id="R925f9b9d609f48fa"/>
    <p:sldId xmlns:r="http://schemas.openxmlformats.org/officeDocument/2006/relationships" id="261" r:id="Ra9c1e5a5cd034f82"/>
    <p:sldId xmlns:r="http://schemas.openxmlformats.org/officeDocument/2006/relationships" id="262" r:id="R13f886aac88348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219d14444340fb" /><Relationship Type="http://schemas.openxmlformats.org/officeDocument/2006/relationships/slide" Target="/ppt/slides/slide1.xml" Id="R852e3040e5514fb7" /><Relationship Type="http://schemas.openxmlformats.org/officeDocument/2006/relationships/slide" Target="/ppt/slides/slide2.xml" Id="Rff02432aae854b97" /><Relationship Type="http://schemas.openxmlformats.org/officeDocument/2006/relationships/slide" Target="/ppt/slides/slide3.xml" Id="R8deac95fb7c94419" /><Relationship Type="http://schemas.openxmlformats.org/officeDocument/2006/relationships/slide" Target="/ppt/slides/slide4.xml" Id="Rae6f6ccb68b34ea5" /><Relationship Type="http://schemas.openxmlformats.org/officeDocument/2006/relationships/slide" Target="/ppt/slides/slide5.xml" Id="R925f9b9d609f48fa" /><Relationship Type="http://schemas.openxmlformats.org/officeDocument/2006/relationships/slide" Target="/ppt/slides/slide6.xml" Id="Ra9c1e5a5cd034f82" /><Relationship Type="http://schemas.openxmlformats.org/officeDocument/2006/relationships/slide" Target="/ppt/slides/slide7.xml" Id="R13f886aac88348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dc6a7c1984e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cb5c004ff4fa8" /><Relationship Type="http://schemas.openxmlformats.org/officeDocument/2006/relationships/theme" Target="/ppt/slideMasters/theme/theme1.xml" Id="R47a2bb6bfa5e43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ecb5c004ff4f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edc14b57042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9258364684e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a689562c543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f45832a9543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e85e187a945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978b327454d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fd02eb06644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LACCA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LACCA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LACCA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LACCA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LACCA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LACCA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6 527 938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49 565 837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49 644 275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LACCA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ANDRÉ JOHANNESSEN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LACCA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825 791 132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LACCA HOLDING AS</a:t>
            </a:r>
          </a:p>
        </p:txBody>
      </p:sp>
    </p:spTree>
  </p:cSld>
  <p:clrMapOvr>
    <a:masterClrMapping xmlns:a="http://schemas.openxmlformats.org/drawingml/2006/main"/>
  </p:clrMapOvr>
</p:sld>
</file>