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0779fbda2443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6f5df7c52041c5"/>
  </p:sldMasterIdLst>
  <p:sldIdLst>
    <p:sldId xmlns:r="http://schemas.openxmlformats.org/officeDocument/2006/relationships" id="256" r:id="R2a05e69c0e994bee"/>
    <p:sldId xmlns:r="http://schemas.openxmlformats.org/officeDocument/2006/relationships" id="257" r:id="R0f8ebd2a6ebd4ec3"/>
    <p:sldId xmlns:r="http://schemas.openxmlformats.org/officeDocument/2006/relationships" id="258" r:id="R43da0a4899f74578"/>
    <p:sldId xmlns:r="http://schemas.openxmlformats.org/officeDocument/2006/relationships" id="259" r:id="Rbdbc830f86cf4fd2"/>
    <p:sldId xmlns:r="http://schemas.openxmlformats.org/officeDocument/2006/relationships" id="260" r:id="R94e2eeb0e7f84a2e"/>
    <p:sldId xmlns:r="http://schemas.openxmlformats.org/officeDocument/2006/relationships" id="261" r:id="R31b0eb2e81ab4366"/>
    <p:sldId xmlns:r="http://schemas.openxmlformats.org/officeDocument/2006/relationships" id="262" r:id="R82c19e40d3b041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6f5df7c52041c5" /><Relationship Type="http://schemas.openxmlformats.org/officeDocument/2006/relationships/slide" Target="/ppt/slides/slide1.xml" Id="R2a05e69c0e994bee" /><Relationship Type="http://schemas.openxmlformats.org/officeDocument/2006/relationships/slide" Target="/ppt/slides/slide2.xml" Id="R0f8ebd2a6ebd4ec3" /><Relationship Type="http://schemas.openxmlformats.org/officeDocument/2006/relationships/slide" Target="/ppt/slides/slide3.xml" Id="R43da0a4899f74578" /><Relationship Type="http://schemas.openxmlformats.org/officeDocument/2006/relationships/slide" Target="/ppt/slides/slide4.xml" Id="Rbdbc830f86cf4fd2" /><Relationship Type="http://schemas.openxmlformats.org/officeDocument/2006/relationships/slide" Target="/ppt/slides/slide5.xml" Id="R94e2eeb0e7f84a2e" /><Relationship Type="http://schemas.openxmlformats.org/officeDocument/2006/relationships/slide" Target="/ppt/slides/slide6.xml" Id="R31b0eb2e81ab4366" /><Relationship Type="http://schemas.openxmlformats.org/officeDocument/2006/relationships/slide" Target="/ppt/slides/slide7.xml" Id="R82c19e40d3b041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a9eaecf0b948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5780ddbb14dc8" /><Relationship Type="http://schemas.openxmlformats.org/officeDocument/2006/relationships/theme" Target="/ppt/slideMasters/theme/theme1.xml" Id="Rf4dd6d2c39cc41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65780ddbb14d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e9226934742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25754ca4244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9b607fd1946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6f3a9f85f42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b10fd6bf949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2177156f84b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262e369de4e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SIXTEN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SIXTEN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4 120 770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49 878 562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49 902 706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JOHANNA NORA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825 925 732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SIXTEN AS</a:t>
            </a:r>
          </a:p>
        </p:txBody>
      </p:sp>
    </p:spTree>
  </p:cSld>
  <p:clrMapOvr>
    <a:masterClrMapping xmlns:a="http://schemas.openxmlformats.org/drawingml/2006/main"/>
  </p:clrMapOvr>
</p:sld>
</file>