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904ade8c3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83fa1238e4ed3"/>
  </p:sldMasterIdLst>
  <p:sldIdLst>
    <p:sldId xmlns:r="http://schemas.openxmlformats.org/officeDocument/2006/relationships" id="256" r:id="Ra0e269413133419e"/>
    <p:sldId xmlns:r="http://schemas.openxmlformats.org/officeDocument/2006/relationships" id="257" r:id="R14c9d1ecf42a4837"/>
    <p:sldId xmlns:r="http://schemas.openxmlformats.org/officeDocument/2006/relationships" id="258" r:id="R164f46eb43f540ea"/>
    <p:sldId xmlns:r="http://schemas.openxmlformats.org/officeDocument/2006/relationships" id="259" r:id="R13b304e873bb4472"/>
    <p:sldId xmlns:r="http://schemas.openxmlformats.org/officeDocument/2006/relationships" id="260" r:id="R4e9d61a9c772496f"/>
    <p:sldId xmlns:r="http://schemas.openxmlformats.org/officeDocument/2006/relationships" id="261" r:id="R5f16c48831384f40"/>
    <p:sldId xmlns:r="http://schemas.openxmlformats.org/officeDocument/2006/relationships" id="262" r:id="R48610c5ee96b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83fa1238e4ed3" /><Relationship Type="http://schemas.openxmlformats.org/officeDocument/2006/relationships/slide" Target="/ppt/slides/slide1.xml" Id="Ra0e269413133419e" /><Relationship Type="http://schemas.openxmlformats.org/officeDocument/2006/relationships/slide" Target="/ppt/slides/slide2.xml" Id="R14c9d1ecf42a4837" /><Relationship Type="http://schemas.openxmlformats.org/officeDocument/2006/relationships/slide" Target="/ppt/slides/slide3.xml" Id="R164f46eb43f540ea" /><Relationship Type="http://schemas.openxmlformats.org/officeDocument/2006/relationships/slide" Target="/ppt/slides/slide4.xml" Id="R13b304e873bb4472" /><Relationship Type="http://schemas.openxmlformats.org/officeDocument/2006/relationships/slide" Target="/ppt/slides/slide5.xml" Id="R4e9d61a9c772496f" /><Relationship Type="http://schemas.openxmlformats.org/officeDocument/2006/relationships/slide" Target="/ppt/slides/slide6.xml" Id="R5f16c48831384f40" /><Relationship Type="http://schemas.openxmlformats.org/officeDocument/2006/relationships/slide" Target="/ppt/slides/slide7.xml" Id="R48610c5ee96b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342e3be75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297286f0479d" /><Relationship Type="http://schemas.openxmlformats.org/officeDocument/2006/relationships/theme" Target="/ppt/slideMasters/theme/theme1.xml" Id="R55c07da4549a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1297286f0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f3dd3625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f081eb2a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81295217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63bb52c3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69a8457e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2ae46906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d0b5c9ff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LÅB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ÅGE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Harlows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825 971 092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