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c538a098da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e037c7bdd450b"/>
  </p:sldMasterIdLst>
  <p:sldIdLst>
    <p:sldId xmlns:r="http://schemas.openxmlformats.org/officeDocument/2006/relationships" id="256" r:id="R62ae7ec65a9f46f2"/>
    <p:sldId xmlns:r="http://schemas.openxmlformats.org/officeDocument/2006/relationships" id="257" r:id="R9a3f87be92464e8f"/>
    <p:sldId xmlns:r="http://schemas.openxmlformats.org/officeDocument/2006/relationships" id="258" r:id="Re44506a458774111"/>
    <p:sldId xmlns:r="http://schemas.openxmlformats.org/officeDocument/2006/relationships" id="259" r:id="Rcf34a56e321d4137"/>
    <p:sldId xmlns:r="http://schemas.openxmlformats.org/officeDocument/2006/relationships" id="260" r:id="R5285da040e734f1f"/>
    <p:sldId xmlns:r="http://schemas.openxmlformats.org/officeDocument/2006/relationships" id="261" r:id="R354aa918fc144757"/>
    <p:sldId xmlns:r="http://schemas.openxmlformats.org/officeDocument/2006/relationships" id="262" r:id="R03e630e90bea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e037c7bdd450b" /><Relationship Type="http://schemas.openxmlformats.org/officeDocument/2006/relationships/slide" Target="/ppt/slides/slide1.xml" Id="R62ae7ec65a9f46f2" /><Relationship Type="http://schemas.openxmlformats.org/officeDocument/2006/relationships/slide" Target="/ppt/slides/slide2.xml" Id="R9a3f87be92464e8f" /><Relationship Type="http://schemas.openxmlformats.org/officeDocument/2006/relationships/slide" Target="/ppt/slides/slide3.xml" Id="Re44506a458774111" /><Relationship Type="http://schemas.openxmlformats.org/officeDocument/2006/relationships/slide" Target="/ppt/slides/slide4.xml" Id="Rcf34a56e321d4137" /><Relationship Type="http://schemas.openxmlformats.org/officeDocument/2006/relationships/slide" Target="/ppt/slides/slide5.xml" Id="R5285da040e734f1f" /><Relationship Type="http://schemas.openxmlformats.org/officeDocument/2006/relationships/slide" Target="/ppt/slides/slide6.xml" Id="R354aa918fc144757" /><Relationship Type="http://schemas.openxmlformats.org/officeDocument/2006/relationships/slide" Target="/ppt/slides/slide7.xml" Id="R03e630e90bea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07cad517f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e613a20fd4495" /><Relationship Type="http://schemas.openxmlformats.org/officeDocument/2006/relationships/theme" Target="/ppt/slideMasters/theme/theme1.xml" Id="R03100f3297ca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e613a20fd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7906c74b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1bc45a31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356ddec9d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f41cc1772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99339c1c0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1ebfae70d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126b93dc5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58 637 226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59 660 247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CHARLOTTE BRITA CAPPELEN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826 049 642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