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6c096a685140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ae32ccc4e84710"/>
  </p:sldMasterIdLst>
  <p:sldIdLst>
    <p:sldId xmlns:r="http://schemas.openxmlformats.org/officeDocument/2006/relationships" id="256" r:id="Reda50566ad7643b7"/>
    <p:sldId xmlns:r="http://schemas.openxmlformats.org/officeDocument/2006/relationships" id="257" r:id="R6dedaaf84c684079"/>
    <p:sldId xmlns:r="http://schemas.openxmlformats.org/officeDocument/2006/relationships" id="258" r:id="R884941e6c88a4026"/>
    <p:sldId xmlns:r="http://schemas.openxmlformats.org/officeDocument/2006/relationships" id="259" r:id="R751d2eb2feab4769"/>
    <p:sldId xmlns:r="http://schemas.openxmlformats.org/officeDocument/2006/relationships" id="260" r:id="Rdfaf6eee6275407f"/>
    <p:sldId xmlns:r="http://schemas.openxmlformats.org/officeDocument/2006/relationships" id="261" r:id="R334a90b5d60a42dd"/>
    <p:sldId xmlns:r="http://schemas.openxmlformats.org/officeDocument/2006/relationships" id="262" r:id="Rd1591cbb75cc4d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ae32ccc4e84710" /><Relationship Type="http://schemas.openxmlformats.org/officeDocument/2006/relationships/slide" Target="/ppt/slides/slide1.xml" Id="Reda50566ad7643b7" /><Relationship Type="http://schemas.openxmlformats.org/officeDocument/2006/relationships/slide" Target="/ppt/slides/slide2.xml" Id="R6dedaaf84c684079" /><Relationship Type="http://schemas.openxmlformats.org/officeDocument/2006/relationships/slide" Target="/ppt/slides/slide3.xml" Id="R884941e6c88a4026" /><Relationship Type="http://schemas.openxmlformats.org/officeDocument/2006/relationships/slide" Target="/ppt/slides/slide4.xml" Id="R751d2eb2feab4769" /><Relationship Type="http://schemas.openxmlformats.org/officeDocument/2006/relationships/slide" Target="/ppt/slides/slide5.xml" Id="Rdfaf6eee6275407f" /><Relationship Type="http://schemas.openxmlformats.org/officeDocument/2006/relationships/slide" Target="/ppt/slides/slide6.xml" Id="R334a90b5d60a42dd" /><Relationship Type="http://schemas.openxmlformats.org/officeDocument/2006/relationships/slide" Target="/ppt/slides/slide7.xml" Id="Rd1591cbb75cc4d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a2244c91da47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f245470394619" /><Relationship Type="http://schemas.openxmlformats.org/officeDocument/2006/relationships/theme" Target="/ppt/slideMasters/theme/theme1.xml" Id="R340cda7c9c5944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bf2454703946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095e3f19c4a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7cf5c1ef24b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b5d604bf246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4d5e0e34a48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25960dd4b49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bf57542ef40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68a3024434e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FC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FC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1 095 183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896 164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895 034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57 316 631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57 321 329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CAPPELEN FREDRIK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Rømckes vei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826 077 212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 CAPITAL AS</a:t>
            </a:r>
          </a:p>
        </p:txBody>
      </p:sp>
    </p:spTree>
  </p:cSld>
  <p:clrMapOvr>
    <a:masterClrMapping xmlns:a="http://schemas.openxmlformats.org/drawingml/2006/main"/>
  </p:clrMapOvr>
</p:sld>
</file>