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50d116c28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6463e0b454b3f"/>
  </p:sldMasterIdLst>
  <p:sldIdLst>
    <p:sldId xmlns:r="http://schemas.openxmlformats.org/officeDocument/2006/relationships" id="256" r:id="R63720cdbd4af46f2"/>
    <p:sldId xmlns:r="http://schemas.openxmlformats.org/officeDocument/2006/relationships" id="257" r:id="R2516dea81c944d34"/>
    <p:sldId xmlns:r="http://schemas.openxmlformats.org/officeDocument/2006/relationships" id="258" r:id="R4f9db5c21e65458c"/>
    <p:sldId xmlns:r="http://schemas.openxmlformats.org/officeDocument/2006/relationships" id="259" r:id="Ra804314a80174dd9"/>
    <p:sldId xmlns:r="http://schemas.openxmlformats.org/officeDocument/2006/relationships" id="260" r:id="R0dc6b64011da48cf"/>
    <p:sldId xmlns:r="http://schemas.openxmlformats.org/officeDocument/2006/relationships" id="261" r:id="Rfbd87eb6873b49d6"/>
    <p:sldId xmlns:r="http://schemas.openxmlformats.org/officeDocument/2006/relationships" id="262" r:id="R0d046e71b867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6463e0b454b3f" /><Relationship Type="http://schemas.openxmlformats.org/officeDocument/2006/relationships/slide" Target="/ppt/slides/slide1.xml" Id="R63720cdbd4af46f2" /><Relationship Type="http://schemas.openxmlformats.org/officeDocument/2006/relationships/slide" Target="/ppt/slides/slide2.xml" Id="R2516dea81c944d34" /><Relationship Type="http://schemas.openxmlformats.org/officeDocument/2006/relationships/slide" Target="/ppt/slides/slide3.xml" Id="R4f9db5c21e65458c" /><Relationship Type="http://schemas.openxmlformats.org/officeDocument/2006/relationships/slide" Target="/ppt/slides/slide4.xml" Id="Ra804314a80174dd9" /><Relationship Type="http://schemas.openxmlformats.org/officeDocument/2006/relationships/slide" Target="/ppt/slides/slide5.xml" Id="R0dc6b64011da48cf" /><Relationship Type="http://schemas.openxmlformats.org/officeDocument/2006/relationships/slide" Target="/ppt/slides/slide6.xml" Id="Rfbd87eb6873b49d6" /><Relationship Type="http://schemas.openxmlformats.org/officeDocument/2006/relationships/slide" Target="/ppt/slides/slide7.xml" Id="R0d046e71b867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0e6d91f5b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a1e011b74f35" /><Relationship Type="http://schemas.openxmlformats.org/officeDocument/2006/relationships/theme" Target="/ppt/slideMasters/theme/theme1.xml" Id="R686b1f620612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5a1e011b7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55f9f12b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d9534c3a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cdb4f79c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84b6d71c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aaa390591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5249ab1b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360f54e6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SHB INVEST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20 969 489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22 551 633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BERGUM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HVEDING BERGUM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JONATAN SMESTAD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ERLAND HVEDING BERGUM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Skaugerudvegen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826 119 152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SHB INVEST AS</a:t>
            </a:r>
          </a:p>
        </p:txBody>
      </p:sp>
    </p:spTree>
  </p:cSld>
  <p:clrMapOvr>
    <a:masterClrMapping xmlns:a="http://schemas.openxmlformats.org/drawingml/2006/main"/>
  </p:clrMapOvr>
</p:sld>
</file>