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b6b606115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0170e6e554eca"/>
  </p:sldMasterIdLst>
  <p:sldIdLst>
    <p:sldId xmlns:r="http://schemas.openxmlformats.org/officeDocument/2006/relationships" id="256" r:id="R3a9e602a0c434546"/>
    <p:sldId xmlns:r="http://schemas.openxmlformats.org/officeDocument/2006/relationships" id="257" r:id="Rc45db17627c34a08"/>
    <p:sldId xmlns:r="http://schemas.openxmlformats.org/officeDocument/2006/relationships" id="258" r:id="R41b8b327d0e043c5"/>
    <p:sldId xmlns:r="http://schemas.openxmlformats.org/officeDocument/2006/relationships" id="259" r:id="R818947cda4a1488a"/>
    <p:sldId xmlns:r="http://schemas.openxmlformats.org/officeDocument/2006/relationships" id="260" r:id="R5a9faa0f91914de0"/>
    <p:sldId xmlns:r="http://schemas.openxmlformats.org/officeDocument/2006/relationships" id="261" r:id="Rbe42e6ff65574c03"/>
    <p:sldId xmlns:r="http://schemas.openxmlformats.org/officeDocument/2006/relationships" id="262" r:id="R5975a30ca360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0170e6e554eca" /><Relationship Type="http://schemas.openxmlformats.org/officeDocument/2006/relationships/slide" Target="/ppt/slides/slide1.xml" Id="R3a9e602a0c434546" /><Relationship Type="http://schemas.openxmlformats.org/officeDocument/2006/relationships/slide" Target="/ppt/slides/slide2.xml" Id="Rc45db17627c34a08" /><Relationship Type="http://schemas.openxmlformats.org/officeDocument/2006/relationships/slide" Target="/ppt/slides/slide3.xml" Id="R41b8b327d0e043c5" /><Relationship Type="http://schemas.openxmlformats.org/officeDocument/2006/relationships/slide" Target="/ppt/slides/slide4.xml" Id="R818947cda4a1488a" /><Relationship Type="http://schemas.openxmlformats.org/officeDocument/2006/relationships/slide" Target="/ppt/slides/slide5.xml" Id="R5a9faa0f91914de0" /><Relationship Type="http://schemas.openxmlformats.org/officeDocument/2006/relationships/slide" Target="/ppt/slides/slide6.xml" Id="Rbe42e6ff65574c03" /><Relationship Type="http://schemas.openxmlformats.org/officeDocument/2006/relationships/slide" Target="/ppt/slides/slide7.xml" Id="R5975a30ca360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3e6d8468a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7a77555d497b" /><Relationship Type="http://schemas.openxmlformats.org/officeDocument/2006/relationships/theme" Target="/ppt/slideMasters/theme/theme1.xml" Id="R14fc35478110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37a77555d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fbc8a595e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b2ba2fcc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e4513804a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7e633ff0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99473962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59592fa5f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1a62a8d4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