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96064f29c9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a2d05f00041f4"/>
  </p:sldMasterIdLst>
  <p:sldIdLst>
    <p:sldId xmlns:r="http://schemas.openxmlformats.org/officeDocument/2006/relationships" id="256" r:id="Re378d351f65248d9"/>
    <p:sldId xmlns:r="http://schemas.openxmlformats.org/officeDocument/2006/relationships" id="257" r:id="R9cc31a4557c54c2d"/>
    <p:sldId xmlns:r="http://schemas.openxmlformats.org/officeDocument/2006/relationships" id="258" r:id="Rf7a01a0166f44380"/>
    <p:sldId xmlns:r="http://schemas.openxmlformats.org/officeDocument/2006/relationships" id="259" r:id="R8a850ab4c0d44b6e"/>
    <p:sldId xmlns:r="http://schemas.openxmlformats.org/officeDocument/2006/relationships" id="260" r:id="R6908cc3cb6dc4642"/>
    <p:sldId xmlns:r="http://schemas.openxmlformats.org/officeDocument/2006/relationships" id="261" r:id="R0e5915c04cbe4585"/>
    <p:sldId xmlns:r="http://schemas.openxmlformats.org/officeDocument/2006/relationships" id="262" r:id="R2d261d781b4c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a2d05f00041f4" /><Relationship Type="http://schemas.openxmlformats.org/officeDocument/2006/relationships/slide" Target="/ppt/slides/slide1.xml" Id="Re378d351f65248d9" /><Relationship Type="http://schemas.openxmlformats.org/officeDocument/2006/relationships/slide" Target="/ppt/slides/slide2.xml" Id="R9cc31a4557c54c2d" /><Relationship Type="http://schemas.openxmlformats.org/officeDocument/2006/relationships/slide" Target="/ppt/slides/slide3.xml" Id="Rf7a01a0166f44380" /><Relationship Type="http://schemas.openxmlformats.org/officeDocument/2006/relationships/slide" Target="/ppt/slides/slide4.xml" Id="R8a850ab4c0d44b6e" /><Relationship Type="http://schemas.openxmlformats.org/officeDocument/2006/relationships/slide" Target="/ppt/slides/slide5.xml" Id="R6908cc3cb6dc4642" /><Relationship Type="http://schemas.openxmlformats.org/officeDocument/2006/relationships/slide" Target="/ppt/slides/slide6.xml" Id="R0e5915c04cbe4585" /><Relationship Type="http://schemas.openxmlformats.org/officeDocument/2006/relationships/slide" Target="/ppt/slides/slide7.xml" Id="R2d261d781b4c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88e84a30f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925e0fca430a" /><Relationship Type="http://schemas.openxmlformats.org/officeDocument/2006/relationships/theme" Target="/ppt/slideMasters/theme/theme1.xml" Id="Rb93fd45f9d96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3925e0fca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6fbc09764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b3cea3b0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b6b23aad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20aa93a1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ff6cdac9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4616a24e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adfdcf48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