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e6906ece4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f31e705224053"/>
  </p:sldMasterIdLst>
  <p:sldIdLst>
    <p:sldId xmlns:r="http://schemas.openxmlformats.org/officeDocument/2006/relationships" id="256" r:id="R49882dacb6ec429f"/>
    <p:sldId xmlns:r="http://schemas.openxmlformats.org/officeDocument/2006/relationships" id="257" r:id="R7b753150ef144211"/>
    <p:sldId xmlns:r="http://schemas.openxmlformats.org/officeDocument/2006/relationships" id="258" r:id="R6a7ba84040a84d7d"/>
    <p:sldId xmlns:r="http://schemas.openxmlformats.org/officeDocument/2006/relationships" id="259" r:id="R5ee53f61f7454370"/>
    <p:sldId xmlns:r="http://schemas.openxmlformats.org/officeDocument/2006/relationships" id="260" r:id="Rde1b3b5ee9a24a5d"/>
    <p:sldId xmlns:r="http://schemas.openxmlformats.org/officeDocument/2006/relationships" id="261" r:id="Rfb731a59038f4cd0"/>
    <p:sldId xmlns:r="http://schemas.openxmlformats.org/officeDocument/2006/relationships" id="262" r:id="Rd9681b0cab9f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f31e705224053" /><Relationship Type="http://schemas.openxmlformats.org/officeDocument/2006/relationships/slide" Target="/ppt/slides/slide1.xml" Id="R49882dacb6ec429f" /><Relationship Type="http://schemas.openxmlformats.org/officeDocument/2006/relationships/slide" Target="/ppt/slides/slide2.xml" Id="R7b753150ef144211" /><Relationship Type="http://schemas.openxmlformats.org/officeDocument/2006/relationships/slide" Target="/ppt/slides/slide3.xml" Id="R6a7ba84040a84d7d" /><Relationship Type="http://schemas.openxmlformats.org/officeDocument/2006/relationships/slide" Target="/ppt/slides/slide4.xml" Id="R5ee53f61f7454370" /><Relationship Type="http://schemas.openxmlformats.org/officeDocument/2006/relationships/slide" Target="/ppt/slides/slide5.xml" Id="Rde1b3b5ee9a24a5d" /><Relationship Type="http://schemas.openxmlformats.org/officeDocument/2006/relationships/slide" Target="/ppt/slides/slide6.xml" Id="Rfb731a59038f4cd0" /><Relationship Type="http://schemas.openxmlformats.org/officeDocument/2006/relationships/slide" Target="/ppt/slides/slide7.xml" Id="Rd9681b0cab9f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990745f41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e509d64f14126" /><Relationship Type="http://schemas.openxmlformats.org/officeDocument/2006/relationships/theme" Target="/ppt/slideMasters/theme/theme1.xml" Id="Rdab9bb048e28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e509d64f1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5b58df50e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cf1c76c7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33e26c8b41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69e865a0c4a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c30352f204d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b60129710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01041779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MGH-HOLDING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MGH-HOLDING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14 903 458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14 928 788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GAASERUD HØISETH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Åstjønnvegen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MGH-HOLDING AS</a:t>
            </a:r>
          </a:p>
        </p:txBody>
      </p:sp>
    </p:spTree>
  </p:cSld>
  <p:clrMapOvr>
    <a:masterClrMapping xmlns:a="http://schemas.openxmlformats.org/drawingml/2006/main"/>
  </p:clrMapOvr>
</p:sld>
</file>