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15947572a84a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32227e07c4311"/>
  </p:sldMasterIdLst>
  <p:sldIdLst>
    <p:sldId xmlns:r="http://schemas.openxmlformats.org/officeDocument/2006/relationships" id="256" r:id="Ra58b68fa78a8488b"/>
    <p:sldId xmlns:r="http://schemas.openxmlformats.org/officeDocument/2006/relationships" id="257" r:id="Rbf388e5fbf0641cf"/>
    <p:sldId xmlns:r="http://schemas.openxmlformats.org/officeDocument/2006/relationships" id="258" r:id="Rb010abb1614b44d6"/>
    <p:sldId xmlns:r="http://schemas.openxmlformats.org/officeDocument/2006/relationships" id="259" r:id="Rd8d3e8cf2c664a54"/>
    <p:sldId xmlns:r="http://schemas.openxmlformats.org/officeDocument/2006/relationships" id="260" r:id="Rc607c89aabe246d3"/>
    <p:sldId xmlns:r="http://schemas.openxmlformats.org/officeDocument/2006/relationships" id="261" r:id="R7778f354b57848d7"/>
    <p:sldId xmlns:r="http://schemas.openxmlformats.org/officeDocument/2006/relationships" id="262" r:id="Rc6b5339b750742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32227e07c4311" /><Relationship Type="http://schemas.openxmlformats.org/officeDocument/2006/relationships/slide" Target="/ppt/slides/slide1.xml" Id="Ra58b68fa78a8488b" /><Relationship Type="http://schemas.openxmlformats.org/officeDocument/2006/relationships/slide" Target="/ppt/slides/slide2.xml" Id="Rbf388e5fbf0641cf" /><Relationship Type="http://schemas.openxmlformats.org/officeDocument/2006/relationships/slide" Target="/ppt/slides/slide3.xml" Id="Rb010abb1614b44d6" /><Relationship Type="http://schemas.openxmlformats.org/officeDocument/2006/relationships/slide" Target="/ppt/slides/slide4.xml" Id="Rd8d3e8cf2c664a54" /><Relationship Type="http://schemas.openxmlformats.org/officeDocument/2006/relationships/slide" Target="/ppt/slides/slide5.xml" Id="Rc607c89aabe246d3" /><Relationship Type="http://schemas.openxmlformats.org/officeDocument/2006/relationships/slide" Target="/ppt/slides/slide6.xml" Id="R7778f354b57848d7" /><Relationship Type="http://schemas.openxmlformats.org/officeDocument/2006/relationships/slide" Target="/ppt/slides/slide7.xml" Id="Rc6b5339b750742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91437d83914f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7eb996d5a4a06" /><Relationship Type="http://schemas.openxmlformats.org/officeDocument/2006/relationships/theme" Target="/ppt/slideMasters/theme/theme1.xml" Id="R714113a207fe4d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d7eb996d5a4a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be168303e4a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ff8b40bf043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8cd1ddd4940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1ff3f6cf34a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7a289664341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5499905b541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e8380cab741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HARDANGER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 REVISJON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5 288 463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1 694 942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1 334 077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2 331 835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SABAK AS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SABAK AS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Hardangerfjordvegen 634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826 177 292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REVISJON AS</a:t>
            </a:r>
          </a:p>
        </p:txBody>
      </p:sp>
    </p:spTree>
  </p:cSld>
  <p:clrMapOvr>
    <a:masterClrMapping xmlns:a="http://schemas.openxmlformats.org/drawingml/2006/main"/>
  </p:clrMapOvr>
</p:sld>
</file>