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13bd37d74747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3233f0bdb648dc"/>
  </p:sldMasterIdLst>
  <p:sldIdLst>
    <p:sldId xmlns:r="http://schemas.openxmlformats.org/officeDocument/2006/relationships" id="256" r:id="Rf15e25d560bb44cd"/>
    <p:sldId xmlns:r="http://schemas.openxmlformats.org/officeDocument/2006/relationships" id="257" r:id="R6b3a39874f84473d"/>
    <p:sldId xmlns:r="http://schemas.openxmlformats.org/officeDocument/2006/relationships" id="258" r:id="Re0eee82b58164d3d"/>
    <p:sldId xmlns:r="http://schemas.openxmlformats.org/officeDocument/2006/relationships" id="259" r:id="R89a8ae7a107548dd"/>
    <p:sldId xmlns:r="http://schemas.openxmlformats.org/officeDocument/2006/relationships" id="260" r:id="R7b09b3a9edda4baa"/>
    <p:sldId xmlns:r="http://schemas.openxmlformats.org/officeDocument/2006/relationships" id="261" r:id="R87ae9fc659b44061"/>
    <p:sldId xmlns:r="http://schemas.openxmlformats.org/officeDocument/2006/relationships" id="262" r:id="R823c663fbbdc42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3233f0bdb648dc" /><Relationship Type="http://schemas.openxmlformats.org/officeDocument/2006/relationships/slide" Target="/ppt/slides/slide1.xml" Id="Rf15e25d560bb44cd" /><Relationship Type="http://schemas.openxmlformats.org/officeDocument/2006/relationships/slide" Target="/ppt/slides/slide2.xml" Id="R6b3a39874f84473d" /><Relationship Type="http://schemas.openxmlformats.org/officeDocument/2006/relationships/slide" Target="/ppt/slides/slide3.xml" Id="Re0eee82b58164d3d" /><Relationship Type="http://schemas.openxmlformats.org/officeDocument/2006/relationships/slide" Target="/ppt/slides/slide4.xml" Id="R89a8ae7a107548dd" /><Relationship Type="http://schemas.openxmlformats.org/officeDocument/2006/relationships/slide" Target="/ppt/slides/slide5.xml" Id="R7b09b3a9edda4baa" /><Relationship Type="http://schemas.openxmlformats.org/officeDocument/2006/relationships/slide" Target="/ppt/slides/slide6.xml" Id="R87ae9fc659b44061" /><Relationship Type="http://schemas.openxmlformats.org/officeDocument/2006/relationships/slide" Target="/ppt/slides/slide7.xml" Id="R823c663fbbdc42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23f4b94f843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7d95e636f4cd5" /><Relationship Type="http://schemas.openxmlformats.org/officeDocument/2006/relationships/theme" Target="/ppt/slideMasters/theme/theme1.xml" Id="R3abf6064ee3b4f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17d95e636f4c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6b0e2d71245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9755ed99047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1013256df4c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90cdac21843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9783991f64e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a78e53ed245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459e77c8547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AMTMANN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AMTMANN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AMTMANN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AMTMANN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AMTMANN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AMTMANN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409 387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49 574 579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52 977 926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AMTMANN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CASPERSEN  –  50,2 %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KLEVSTAD CASPERSEN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KLEVSTAD CASPERSEN  –  24,9 %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AMTMANN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Amtmannsgata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826 181 842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AMTMANN HOLDING AS</a:t>
            </a:r>
          </a:p>
        </p:txBody>
      </p:sp>
    </p:spTree>
  </p:cSld>
  <p:clrMapOvr>
    <a:masterClrMapping xmlns:a="http://schemas.openxmlformats.org/drawingml/2006/main"/>
  </p:clrMapOvr>
</p:sld>
</file>