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4626dcecf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92cb267554ca5"/>
  </p:sldMasterIdLst>
  <p:sldIdLst>
    <p:sldId xmlns:r="http://schemas.openxmlformats.org/officeDocument/2006/relationships" id="256" r:id="Rd4ab084e8db14114"/>
    <p:sldId xmlns:r="http://schemas.openxmlformats.org/officeDocument/2006/relationships" id="257" r:id="R5c21bcdf2566422f"/>
    <p:sldId xmlns:r="http://schemas.openxmlformats.org/officeDocument/2006/relationships" id="258" r:id="Ra74991f724924a81"/>
    <p:sldId xmlns:r="http://schemas.openxmlformats.org/officeDocument/2006/relationships" id="259" r:id="R45acd3ab304f4e16"/>
    <p:sldId xmlns:r="http://schemas.openxmlformats.org/officeDocument/2006/relationships" id="260" r:id="R7582e9bfa06c41ef"/>
    <p:sldId xmlns:r="http://schemas.openxmlformats.org/officeDocument/2006/relationships" id="261" r:id="Rae6417fdc8204d8e"/>
    <p:sldId xmlns:r="http://schemas.openxmlformats.org/officeDocument/2006/relationships" id="262" r:id="R26ee70d1d60a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92cb267554ca5" /><Relationship Type="http://schemas.openxmlformats.org/officeDocument/2006/relationships/slide" Target="/ppt/slides/slide1.xml" Id="Rd4ab084e8db14114" /><Relationship Type="http://schemas.openxmlformats.org/officeDocument/2006/relationships/slide" Target="/ppt/slides/slide2.xml" Id="R5c21bcdf2566422f" /><Relationship Type="http://schemas.openxmlformats.org/officeDocument/2006/relationships/slide" Target="/ppt/slides/slide3.xml" Id="Ra74991f724924a81" /><Relationship Type="http://schemas.openxmlformats.org/officeDocument/2006/relationships/slide" Target="/ppt/slides/slide4.xml" Id="R45acd3ab304f4e16" /><Relationship Type="http://schemas.openxmlformats.org/officeDocument/2006/relationships/slide" Target="/ppt/slides/slide5.xml" Id="R7582e9bfa06c41ef" /><Relationship Type="http://schemas.openxmlformats.org/officeDocument/2006/relationships/slide" Target="/ppt/slides/slide6.xml" Id="Rae6417fdc8204d8e" /><Relationship Type="http://schemas.openxmlformats.org/officeDocument/2006/relationships/slide" Target="/ppt/slides/slide7.xml" Id="R26ee70d1d60a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26d65a069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06cc3f0d45d4" /><Relationship Type="http://schemas.openxmlformats.org/officeDocument/2006/relationships/theme" Target="/ppt/slideMasters/theme/theme1.xml" Id="R8e4d1f81efc4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e06cc3f0d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2e00629a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64c5913a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a5c311dc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6a05c9f4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1f2cfbb6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336486a0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974c180d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MYRMIDON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MYRMIDON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8 615 702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8 698 849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INNES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Sebastian Innes Webb, Frederik Stangs gate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826 189 622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