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83e6cbe3ee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d9639a39644e19"/>
  </p:sldMasterIdLst>
  <p:sldIdLst>
    <p:sldId xmlns:r="http://schemas.openxmlformats.org/officeDocument/2006/relationships" id="256" r:id="R00eeba34932040a7"/>
    <p:sldId xmlns:r="http://schemas.openxmlformats.org/officeDocument/2006/relationships" id="257" r:id="Raf39f63b2d3a4da8"/>
    <p:sldId xmlns:r="http://schemas.openxmlformats.org/officeDocument/2006/relationships" id="258" r:id="Rf1b8b2c20db74c89"/>
    <p:sldId xmlns:r="http://schemas.openxmlformats.org/officeDocument/2006/relationships" id="259" r:id="Rde376e71a19e40ac"/>
    <p:sldId xmlns:r="http://schemas.openxmlformats.org/officeDocument/2006/relationships" id="260" r:id="R2bfba8a180ad4178"/>
    <p:sldId xmlns:r="http://schemas.openxmlformats.org/officeDocument/2006/relationships" id="261" r:id="R87b92fb9d0554297"/>
    <p:sldId xmlns:r="http://schemas.openxmlformats.org/officeDocument/2006/relationships" id="262" r:id="R3fc6f2176be5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d9639a39644e19" /><Relationship Type="http://schemas.openxmlformats.org/officeDocument/2006/relationships/slide" Target="/ppt/slides/slide1.xml" Id="R00eeba34932040a7" /><Relationship Type="http://schemas.openxmlformats.org/officeDocument/2006/relationships/slide" Target="/ppt/slides/slide2.xml" Id="Raf39f63b2d3a4da8" /><Relationship Type="http://schemas.openxmlformats.org/officeDocument/2006/relationships/slide" Target="/ppt/slides/slide3.xml" Id="Rf1b8b2c20db74c89" /><Relationship Type="http://schemas.openxmlformats.org/officeDocument/2006/relationships/slide" Target="/ppt/slides/slide4.xml" Id="Rde376e71a19e40ac" /><Relationship Type="http://schemas.openxmlformats.org/officeDocument/2006/relationships/slide" Target="/ppt/slides/slide5.xml" Id="R2bfba8a180ad4178" /><Relationship Type="http://schemas.openxmlformats.org/officeDocument/2006/relationships/slide" Target="/ppt/slides/slide6.xml" Id="R87b92fb9d0554297" /><Relationship Type="http://schemas.openxmlformats.org/officeDocument/2006/relationships/slide" Target="/ppt/slides/slide7.xml" Id="R3fc6f2176be5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d8740b8c84c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f3d59a85d4f73" /><Relationship Type="http://schemas.openxmlformats.org/officeDocument/2006/relationships/theme" Target="/ppt/slideMasters/theme/theme1.xml" Id="R21aebafd4ec3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f3d59a85d4f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2fd19d2d4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40575e14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61f6afa9b4e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7060eeaa4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a66d7b9784b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fae8699c46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c667bde01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33 580 827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55 881 498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56 148 549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KARIN NOGVA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Tschudis vei 53D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826 192 542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AKN INVEST AS</a:t>
            </a:r>
          </a:p>
        </p:txBody>
      </p:sp>
    </p:spTree>
  </p:cSld>
  <p:clrMapOvr>
    <a:masterClrMapping xmlns:a="http://schemas.openxmlformats.org/drawingml/2006/main"/>
  </p:clrMapOvr>
</p:sld>
</file>