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f4c3a031e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ba1665f234e49"/>
  </p:sldMasterIdLst>
  <p:sldIdLst>
    <p:sldId xmlns:r="http://schemas.openxmlformats.org/officeDocument/2006/relationships" id="256" r:id="R6da75cd3d8ab4f68"/>
    <p:sldId xmlns:r="http://schemas.openxmlformats.org/officeDocument/2006/relationships" id="257" r:id="Re349398d49964acd"/>
    <p:sldId xmlns:r="http://schemas.openxmlformats.org/officeDocument/2006/relationships" id="258" r:id="Rdb23503cc88641ba"/>
    <p:sldId xmlns:r="http://schemas.openxmlformats.org/officeDocument/2006/relationships" id="259" r:id="R5981115f447f44c0"/>
    <p:sldId xmlns:r="http://schemas.openxmlformats.org/officeDocument/2006/relationships" id="260" r:id="R103ef9fd366a4cde"/>
    <p:sldId xmlns:r="http://schemas.openxmlformats.org/officeDocument/2006/relationships" id="261" r:id="R8d9676c5874a43e0"/>
    <p:sldId xmlns:r="http://schemas.openxmlformats.org/officeDocument/2006/relationships" id="262" r:id="R06d11d2a5b71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ba1665f234e49" /><Relationship Type="http://schemas.openxmlformats.org/officeDocument/2006/relationships/slide" Target="/ppt/slides/slide1.xml" Id="R6da75cd3d8ab4f68" /><Relationship Type="http://schemas.openxmlformats.org/officeDocument/2006/relationships/slide" Target="/ppt/slides/slide2.xml" Id="Re349398d49964acd" /><Relationship Type="http://schemas.openxmlformats.org/officeDocument/2006/relationships/slide" Target="/ppt/slides/slide3.xml" Id="Rdb23503cc88641ba" /><Relationship Type="http://schemas.openxmlformats.org/officeDocument/2006/relationships/slide" Target="/ppt/slides/slide4.xml" Id="R5981115f447f44c0" /><Relationship Type="http://schemas.openxmlformats.org/officeDocument/2006/relationships/slide" Target="/ppt/slides/slide5.xml" Id="R103ef9fd366a4cde" /><Relationship Type="http://schemas.openxmlformats.org/officeDocument/2006/relationships/slide" Target="/ppt/slides/slide6.xml" Id="R8d9676c5874a43e0" /><Relationship Type="http://schemas.openxmlformats.org/officeDocument/2006/relationships/slide" Target="/ppt/slides/slide7.xml" Id="R06d11d2a5b71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dac000b39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cb9312a1c433d" /><Relationship Type="http://schemas.openxmlformats.org/officeDocument/2006/relationships/theme" Target="/ppt/slideMasters/theme/theme1.xml" Id="Rcfb78297f1a8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cb9312a1c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64d874292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6686e021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960b5e026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cffa8120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2b945cd2c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178b3ea4e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a2f75520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8 751 716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MØRKVED HEGGELUND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Kvålsvegen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826 285 672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