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830412efd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212a946454d01"/>
  </p:sldMasterIdLst>
  <p:sldIdLst>
    <p:sldId xmlns:r="http://schemas.openxmlformats.org/officeDocument/2006/relationships" id="256" r:id="R1a34e042a32746d7"/>
    <p:sldId xmlns:r="http://schemas.openxmlformats.org/officeDocument/2006/relationships" id="257" r:id="Rbf2308beef124a79"/>
    <p:sldId xmlns:r="http://schemas.openxmlformats.org/officeDocument/2006/relationships" id="258" r:id="R2ae03585c7bb473c"/>
    <p:sldId xmlns:r="http://schemas.openxmlformats.org/officeDocument/2006/relationships" id="259" r:id="R33e0100b04ff4647"/>
    <p:sldId xmlns:r="http://schemas.openxmlformats.org/officeDocument/2006/relationships" id="260" r:id="Rab27189ccc7e4a0d"/>
    <p:sldId xmlns:r="http://schemas.openxmlformats.org/officeDocument/2006/relationships" id="261" r:id="Rc719d466441b4707"/>
    <p:sldId xmlns:r="http://schemas.openxmlformats.org/officeDocument/2006/relationships" id="262" r:id="R6cc36c8f59b3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212a946454d01" /><Relationship Type="http://schemas.openxmlformats.org/officeDocument/2006/relationships/slide" Target="/ppt/slides/slide1.xml" Id="R1a34e042a32746d7" /><Relationship Type="http://schemas.openxmlformats.org/officeDocument/2006/relationships/slide" Target="/ppt/slides/slide2.xml" Id="Rbf2308beef124a79" /><Relationship Type="http://schemas.openxmlformats.org/officeDocument/2006/relationships/slide" Target="/ppt/slides/slide3.xml" Id="R2ae03585c7bb473c" /><Relationship Type="http://schemas.openxmlformats.org/officeDocument/2006/relationships/slide" Target="/ppt/slides/slide4.xml" Id="R33e0100b04ff4647" /><Relationship Type="http://schemas.openxmlformats.org/officeDocument/2006/relationships/slide" Target="/ppt/slides/slide5.xml" Id="Rab27189ccc7e4a0d" /><Relationship Type="http://schemas.openxmlformats.org/officeDocument/2006/relationships/slide" Target="/ppt/slides/slide6.xml" Id="Rc719d466441b4707" /><Relationship Type="http://schemas.openxmlformats.org/officeDocument/2006/relationships/slide" Target="/ppt/slides/slide7.xml" Id="R6cc36c8f59b3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960873ae2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af4d7d134109" /><Relationship Type="http://schemas.openxmlformats.org/officeDocument/2006/relationships/theme" Target="/ppt/slideMasters/theme/theme1.xml" Id="R85cfb468a8a8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aaf4d7d13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804bec284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e1b3f6ab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aabc9a12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747e629a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63076454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364e68087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7e7cb67b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