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c6858e964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576eb0918d4bdb"/>
  </p:sldMasterIdLst>
  <p:sldIdLst>
    <p:sldId xmlns:r="http://schemas.openxmlformats.org/officeDocument/2006/relationships" id="256" r:id="Ra2c6f08fac0c4ebe"/>
    <p:sldId xmlns:r="http://schemas.openxmlformats.org/officeDocument/2006/relationships" id="257" r:id="Rddfd23da720447bf"/>
    <p:sldId xmlns:r="http://schemas.openxmlformats.org/officeDocument/2006/relationships" id="258" r:id="R71f04db2c7af4384"/>
    <p:sldId xmlns:r="http://schemas.openxmlformats.org/officeDocument/2006/relationships" id="259" r:id="R2e283d7af27344d9"/>
    <p:sldId xmlns:r="http://schemas.openxmlformats.org/officeDocument/2006/relationships" id="260" r:id="R590e9934ba83425b"/>
    <p:sldId xmlns:r="http://schemas.openxmlformats.org/officeDocument/2006/relationships" id="261" r:id="R23a6e132a6b84166"/>
    <p:sldId xmlns:r="http://schemas.openxmlformats.org/officeDocument/2006/relationships" id="262" r:id="R11de2b1a522d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76eb0918d4bdb" /><Relationship Type="http://schemas.openxmlformats.org/officeDocument/2006/relationships/slide" Target="/ppt/slides/slide1.xml" Id="Ra2c6f08fac0c4ebe" /><Relationship Type="http://schemas.openxmlformats.org/officeDocument/2006/relationships/slide" Target="/ppt/slides/slide2.xml" Id="Rddfd23da720447bf" /><Relationship Type="http://schemas.openxmlformats.org/officeDocument/2006/relationships/slide" Target="/ppt/slides/slide3.xml" Id="R71f04db2c7af4384" /><Relationship Type="http://schemas.openxmlformats.org/officeDocument/2006/relationships/slide" Target="/ppt/slides/slide4.xml" Id="R2e283d7af27344d9" /><Relationship Type="http://schemas.openxmlformats.org/officeDocument/2006/relationships/slide" Target="/ppt/slides/slide5.xml" Id="R590e9934ba83425b" /><Relationship Type="http://schemas.openxmlformats.org/officeDocument/2006/relationships/slide" Target="/ppt/slides/slide6.xml" Id="R23a6e132a6b84166" /><Relationship Type="http://schemas.openxmlformats.org/officeDocument/2006/relationships/slide" Target="/ppt/slides/slide7.xml" Id="R11de2b1a522d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0b3ca1c97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2be47c7c49e6" /><Relationship Type="http://schemas.openxmlformats.org/officeDocument/2006/relationships/theme" Target="/ppt/slideMasters/theme/theme1.xml" Id="R55149c0e2c8b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42be47c7c49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c5dc76af3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c937a81a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4b7d00ce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7e798da3a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579639004b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4f75d393d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2899ee60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17 255 356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192 053 583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192 396 920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FREDRIKKE EGER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Skallumhagen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826 334 592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 HOLDING AS</a:t>
            </a:r>
          </a:p>
        </p:txBody>
      </p:sp>
    </p:spTree>
  </p:cSld>
  <p:clrMapOvr>
    <a:masterClrMapping xmlns:a="http://schemas.openxmlformats.org/drawingml/2006/main"/>
  </p:clrMapOvr>
</p:sld>
</file>