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e8385b04d3846a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3b4d3f018b54de2"/>
  </p:sldMasterIdLst>
  <p:sldIdLst>
    <p:sldId xmlns:r="http://schemas.openxmlformats.org/officeDocument/2006/relationships" id="256" r:id="Rd56f0f065b084c45"/>
    <p:sldId xmlns:r="http://schemas.openxmlformats.org/officeDocument/2006/relationships" id="257" r:id="Rd3b88e93312d477d"/>
    <p:sldId xmlns:r="http://schemas.openxmlformats.org/officeDocument/2006/relationships" id="258" r:id="Rbc6ec15a8e1440b6"/>
    <p:sldId xmlns:r="http://schemas.openxmlformats.org/officeDocument/2006/relationships" id="259" r:id="Rad21d3dc6f0c40ce"/>
    <p:sldId xmlns:r="http://schemas.openxmlformats.org/officeDocument/2006/relationships" id="260" r:id="R99a010f635b94437"/>
    <p:sldId xmlns:r="http://schemas.openxmlformats.org/officeDocument/2006/relationships" id="261" r:id="Rb3fc129fe7ef49eb"/>
    <p:sldId xmlns:r="http://schemas.openxmlformats.org/officeDocument/2006/relationships" id="262" r:id="Rdc2f2e67ce4444d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3b4d3f018b54de2" /><Relationship Type="http://schemas.openxmlformats.org/officeDocument/2006/relationships/slide" Target="/ppt/slides/slide1.xml" Id="Rd56f0f065b084c45" /><Relationship Type="http://schemas.openxmlformats.org/officeDocument/2006/relationships/slide" Target="/ppt/slides/slide2.xml" Id="Rd3b88e93312d477d" /><Relationship Type="http://schemas.openxmlformats.org/officeDocument/2006/relationships/slide" Target="/ppt/slides/slide3.xml" Id="Rbc6ec15a8e1440b6" /><Relationship Type="http://schemas.openxmlformats.org/officeDocument/2006/relationships/slide" Target="/ppt/slides/slide4.xml" Id="Rad21d3dc6f0c40ce" /><Relationship Type="http://schemas.openxmlformats.org/officeDocument/2006/relationships/slide" Target="/ppt/slides/slide5.xml" Id="R99a010f635b94437" /><Relationship Type="http://schemas.openxmlformats.org/officeDocument/2006/relationships/slide" Target="/ppt/slides/slide6.xml" Id="Rb3fc129fe7ef49eb" /><Relationship Type="http://schemas.openxmlformats.org/officeDocument/2006/relationships/slide" Target="/ppt/slides/slide7.xml" Id="Rdc2f2e67ce4444d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dd661e2a02486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b8ddb004e8457f" /><Relationship Type="http://schemas.openxmlformats.org/officeDocument/2006/relationships/theme" Target="/ppt/slideMasters/theme/theme1.xml" Id="Ra906dc142be54a6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eb8ddb004e8457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4b34e1c0d3478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17b3f688ee44a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3f606d37fc487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af2ffe3ee94fd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9983e4bd0d432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b6cfb7efe9428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0651d569e2437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FREEBLADE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FREEBLADE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FREEBLADE HOLDING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FREEBLADE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FREEBLADE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FREEBLADE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−13 407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335 176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88 487 494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88 912 595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FREEBLADE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EIRIK EGGESBØ OTTESEN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FREEBLADE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Eirik Ottesen, Solbjørgveien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4011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827 011 312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FREEBLADE HOLDING AS</a:t>
            </a:r>
          </a:p>
        </p:txBody>
      </p:sp>
    </p:spTree>
  </p:cSld>
  <p:clrMapOvr>
    <a:masterClrMapping xmlns:a="http://schemas.openxmlformats.org/drawingml/2006/main"/>
  </p:clrMapOvr>
</p:sld>
</file>