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2ace7db5b47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c11a344064fd1"/>
  </p:sldMasterIdLst>
  <p:sldIdLst>
    <p:sldId xmlns:r="http://schemas.openxmlformats.org/officeDocument/2006/relationships" id="256" r:id="R2316146f359145be"/>
    <p:sldId xmlns:r="http://schemas.openxmlformats.org/officeDocument/2006/relationships" id="257" r:id="R53cecb8d2f4f4bf8"/>
    <p:sldId xmlns:r="http://schemas.openxmlformats.org/officeDocument/2006/relationships" id="258" r:id="Ra7329b9308d24383"/>
    <p:sldId xmlns:r="http://schemas.openxmlformats.org/officeDocument/2006/relationships" id="259" r:id="R05cd24ce2fa14701"/>
    <p:sldId xmlns:r="http://schemas.openxmlformats.org/officeDocument/2006/relationships" id="260" r:id="R81ced0f5cff94e03"/>
    <p:sldId xmlns:r="http://schemas.openxmlformats.org/officeDocument/2006/relationships" id="261" r:id="Rc367594fd07f4146"/>
    <p:sldId xmlns:r="http://schemas.openxmlformats.org/officeDocument/2006/relationships" id="262" r:id="R5c56533258f1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c11a344064fd1" /><Relationship Type="http://schemas.openxmlformats.org/officeDocument/2006/relationships/slide" Target="/ppt/slides/slide1.xml" Id="R2316146f359145be" /><Relationship Type="http://schemas.openxmlformats.org/officeDocument/2006/relationships/slide" Target="/ppt/slides/slide2.xml" Id="R53cecb8d2f4f4bf8" /><Relationship Type="http://schemas.openxmlformats.org/officeDocument/2006/relationships/slide" Target="/ppt/slides/slide3.xml" Id="Ra7329b9308d24383" /><Relationship Type="http://schemas.openxmlformats.org/officeDocument/2006/relationships/slide" Target="/ppt/slides/slide4.xml" Id="R05cd24ce2fa14701" /><Relationship Type="http://schemas.openxmlformats.org/officeDocument/2006/relationships/slide" Target="/ppt/slides/slide5.xml" Id="R81ced0f5cff94e03" /><Relationship Type="http://schemas.openxmlformats.org/officeDocument/2006/relationships/slide" Target="/ppt/slides/slide6.xml" Id="Rc367594fd07f4146" /><Relationship Type="http://schemas.openxmlformats.org/officeDocument/2006/relationships/slide" Target="/ppt/slides/slide7.xml" Id="R5c56533258f1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81a51438344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e112991de4b06" /><Relationship Type="http://schemas.openxmlformats.org/officeDocument/2006/relationships/theme" Target="/ppt/slideMasters/theme/theme1.xml" Id="R68723653c50544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e112991de4b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2874e7d80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c1956cab74f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509774bc6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65bfd5030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4cae8307e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4bb53cd2b4d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c31c760e2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KVANTIA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KVANTIA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9 538 154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3 644 602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KVANTIA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HAFA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827 070 092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KVANTIA VENTURES AS</a:t>
            </a:r>
          </a:p>
        </p:txBody>
      </p:sp>
    </p:spTree>
  </p:cSld>
  <p:clrMapOvr>
    <a:masterClrMapping xmlns:a="http://schemas.openxmlformats.org/drawingml/2006/main"/>
  </p:clrMapOvr>
</p:sld>
</file>