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12d8df3fe84e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c28503714d4351"/>
  </p:sldMasterIdLst>
  <p:sldIdLst>
    <p:sldId xmlns:r="http://schemas.openxmlformats.org/officeDocument/2006/relationships" id="256" r:id="R88697ccb37a347ac"/>
    <p:sldId xmlns:r="http://schemas.openxmlformats.org/officeDocument/2006/relationships" id="257" r:id="R02b13ac9f1eb4d97"/>
    <p:sldId xmlns:r="http://schemas.openxmlformats.org/officeDocument/2006/relationships" id="258" r:id="R7478639693554c08"/>
    <p:sldId xmlns:r="http://schemas.openxmlformats.org/officeDocument/2006/relationships" id="259" r:id="R697c6181461f4cfe"/>
    <p:sldId xmlns:r="http://schemas.openxmlformats.org/officeDocument/2006/relationships" id="260" r:id="Rc8826f5981ba4e7a"/>
    <p:sldId xmlns:r="http://schemas.openxmlformats.org/officeDocument/2006/relationships" id="261" r:id="Rb548c4300de74a5e"/>
    <p:sldId xmlns:r="http://schemas.openxmlformats.org/officeDocument/2006/relationships" id="262" r:id="R06c43a959b2748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28503714d4351" /><Relationship Type="http://schemas.openxmlformats.org/officeDocument/2006/relationships/slide" Target="/ppt/slides/slide1.xml" Id="R88697ccb37a347ac" /><Relationship Type="http://schemas.openxmlformats.org/officeDocument/2006/relationships/slide" Target="/ppt/slides/slide2.xml" Id="R02b13ac9f1eb4d97" /><Relationship Type="http://schemas.openxmlformats.org/officeDocument/2006/relationships/slide" Target="/ppt/slides/slide3.xml" Id="R7478639693554c08" /><Relationship Type="http://schemas.openxmlformats.org/officeDocument/2006/relationships/slide" Target="/ppt/slides/slide4.xml" Id="R697c6181461f4cfe" /><Relationship Type="http://schemas.openxmlformats.org/officeDocument/2006/relationships/slide" Target="/ppt/slides/slide5.xml" Id="Rc8826f5981ba4e7a" /><Relationship Type="http://schemas.openxmlformats.org/officeDocument/2006/relationships/slide" Target="/ppt/slides/slide6.xml" Id="Rb548c4300de74a5e" /><Relationship Type="http://schemas.openxmlformats.org/officeDocument/2006/relationships/slide" Target="/ppt/slides/slide7.xml" Id="R06c43a959b2748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9d836bd1c242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5b394646846e2" /><Relationship Type="http://schemas.openxmlformats.org/officeDocument/2006/relationships/theme" Target="/ppt/slideMasters/theme/theme1.xml" Id="R342af191e2e543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65b394646846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cc80543b54a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c3646750445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874d3e42d41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8d05641f04b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de98a0a1c4f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6448b4ad142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272a7df4345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TYSTAD HOLDING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449 735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1 304 924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2 392 101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JUDITH TYSTAD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Judith Tystad, Oldervegen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827 109 932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