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41cb348ef84d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3f8f2a15874968"/>
  </p:sldMasterIdLst>
  <p:sldIdLst>
    <p:sldId xmlns:r="http://schemas.openxmlformats.org/officeDocument/2006/relationships" id="256" r:id="R53e94c7f3ed5472a"/>
    <p:sldId xmlns:r="http://schemas.openxmlformats.org/officeDocument/2006/relationships" id="257" r:id="Reed5da4cf6274203"/>
    <p:sldId xmlns:r="http://schemas.openxmlformats.org/officeDocument/2006/relationships" id="258" r:id="Rd4d0d9de7e1a4817"/>
    <p:sldId xmlns:r="http://schemas.openxmlformats.org/officeDocument/2006/relationships" id="259" r:id="Rb96c6564edbf43e9"/>
    <p:sldId xmlns:r="http://schemas.openxmlformats.org/officeDocument/2006/relationships" id="260" r:id="Rd5d9f827440c4edc"/>
    <p:sldId xmlns:r="http://schemas.openxmlformats.org/officeDocument/2006/relationships" id="261" r:id="R59e5272b11d34164"/>
    <p:sldId xmlns:r="http://schemas.openxmlformats.org/officeDocument/2006/relationships" id="262" r:id="Rfe8f8452e8924b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f8f2a15874968" /><Relationship Type="http://schemas.openxmlformats.org/officeDocument/2006/relationships/slide" Target="/ppt/slides/slide1.xml" Id="R53e94c7f3ed5472a" /><Relationship Type="http://schemas.openxmlformats.org/officeDocument/2006/relationships/slide" Target="/ppt/slides/slide2.xml" Id="Reed5da4cf6274203" /><Relationship Type="http://schemas.openxmlformats.org/officeDocument/2006/relationships/slide" Target="/ppt/slides/slide3.xml" Id="Rd4d0d9de7e1a4817" /><Relationship Type="http://schemas.openxmlformats.org/officeDocument/2006/relationships/slide" Target="/ppt/slides/slide4.xml" Id="Rb96c6564edbf43e9" /><Relationship Type="http://schemas.openxmlformats.org/officeDocument/2006/relationships/slide" Target="/ppt/slides/slide5.xml" Id="Rd5d9f827440c4edc" /><Relationship Type="http://schemas.openxmlformats.org/officeDocument/2006/relationships/slide" Target="/ppt/slides/slide6.xml" Id="R59e5272b11d34164" /><Relationship Type="http://schemas.openxmlformats.org/officeDocument/2006/relationships/slide" Target="/ppt/slides/slide7.xml" Id="Rfe8f8452e8924b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62e40d7ff49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df69dd94a45dc" /><Relationship Type="http://schemas.openxmlformats.org/officeDocument/2006/relationships/theme" Target="/ppt/slideMasters/theme/theme1.xml" Id="Rbbe7ee5f170740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3df69dd94a45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42f37076d4a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288cf425644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7b13ae3b34d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40f46261944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f7658d85848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9f34c0f0c45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2d260e35346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STEINBUKKEN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310 197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1 310 644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HERLAND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827 367 222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HOLDING AS</a:t>
            </a:r>
          </a:p>
        </p:txBody>
      </p:sp>
    </p:spTree>
  </p:cSld>
  <p:clrMapOvr>
    <a:masterClrMapping xmlns:a="http://schemas.openxmlformats.org/drawingml/2006/main"/>
  </p:clrMapOvr>
</p:sld>
</file>