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739c4a68b4e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ac6cb3a68248a9"/>
  </p:sldMasterIdLst>
  <p:sldIdLst>
    <p:sldId xmlns:r="http://schemas.openxmlformats.org/officeDocument/2006/relationships" id="256" r:id="R7134943eda80489f"/>
    <p:sldId xmlns:r="http://schemas.openxmlformats.org/officeDocument/2006/relationships" id="257" r:id="R28eb56d249d3482b"/>
    <p:sldId xmlns:r="http://schemas.openxmlformats.org/officeDocument/2006/relationships" id="258" r:id="R4004ddb4323644a8"/>
    <p:sldId xmlns:r="http://schemas.openxmlformats.org/officeDocument/2006/relationships" id="259" r:id="Rd3410e01af1e4f8d"/>
    <p:sldId xmlns:r="http://schemas.openxmlformats.org/officeDocument/2006/relationships" id="260" r:id="R73699be89e37442e"/>
    <p:sldId xmlns:r="http://schemas.openxmlformats.org/officeDocument/2006/relationships" id="261" r:id="R520eb7f8a02c4a41"/>
    <p:sldId xmlns:r="http://schemas.openxmlformats.org/officeDocument/2006/relationships" id="262" r:id="Rf57a59d924c945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c6cb3a68248a9" /><Relationship Type="http://schemas.openxmlformats.org/officeDocument/2006/relationships/slide" Target="/ppt/slides/slide1.xml" Id="R7134943eda80489f" /><Relationship Type="http://schemas.openxmlformats.org/officeDocument/2006/relationships/slide" Target="/ppt/slides/slide2.xml" Id="R28eb56d249d3482b" /><Relationship Type="http://schemas.openxmlformats.org/officeDocument/2006/relationships/slide" Target="/ppt/slides/slide3.xml" Id="R4004ddb4323644a8" /><Relationship Type="http://schemas.openxmlformats.org/officeDocument/2006/relationships/slide" Target="/ppt/slides/slide4.xml" Id="Rd3410e01af1e4f8d" /><Relationship Type="http://schemas.openxmlformats.org/officeDocument/2006/relationships/slide" Target="/ppt/slides/slide5.xml" Id="R73699be89e37442e" /><Relationship Type="http://schemas.openxmlformats.org/officeDocument/2006/relationships/slide" Target="/ppt/slides/slide6.xml" Id="R520eb7f8a02c4a41" /><Relationship Type="http://schemas.openxmlformats.org/officeDocument/2006/relationships/slide" Target="/ppt/slides/slide7.xml" Id="Rf57a59d924c945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55ebff7f9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725bd6cf1440c" /><Relationship Type="http://schemas.openxmlformats.org/officeDocument/2006/relationships/theme" Target="/ppt/slideMasters/theme/theme1.xml" Id="R4bcb784221e4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725bd6cf144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13ea38c0d4d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46ac6f150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175efc712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f49bcda8d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60d5ae1c34c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77195ac564a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13df752ac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STAVENES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827 585 912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