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91f63584d41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52fad44ef4074"/>
  </p:sldMasterIdLst>
  <p:sldIdLst>
    <p:sldId xmlns:r="http://schemas.openxmlformats.org/officeDocument/2006/relationships" id="256" r:id="R3b5aef6d0e424faa"/>
    <p:sldId xmlns:r="http://schemas.openxmlformats.org/officeDocument/2006/relationships" id="257" r:id="Rdfeae23ea8d44bd5"/>
    <p:sldId xmlns:r="http://schemas.openxmlformats.org/officeDocument/2006/relationships" id="258" r:id="Rd87d85fe41824341"/>
    <p:sldId xmlns:r="http://schemas.openxmlformats.org/officeDocument/2006/relationships" id="259" r:id="R63ebc9d193804bdd"/>
    <p:sldId xmlns:r="http://schemas.openxmlformats.org/officeDocument/2006/relationships" id="260" r:id="R00d4da73ba5c46ad"/>
    <p:sldId xmlns:r="http://schemas.openxmlformats.org/officeDocument/2006/relationships" id="261" r:id="R6d60df357baf4ace"/>
    <p:sldId xmlns:r="http://schemas.openxmlformats.org/officeDocument/2006/relationships" id="262" r:id="Raf306ab7cfb9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52fad44ef4074" /><Relationship Type="http://schemas.openxmlformats.org/officeDocument/2006/relationships/slide" Target="/ppt/slides/slide1.xml" Id="R3b5aef6d0e424faa" /><Relationship Type="http://schemas.openxmlformats.org/officeDocument/2006/relationships/slide" Target="/ppt/slides/slide2.xml" Id="Rdfeae23ea8d44bd5" /><Relationship Type="http://schemas.openxmlformats.org/officeDocument/2006/relationships/slide" Target="/ppt/slides/slide3.xml" Id="Rd87d85fe41824341" /><Relationship Type="http://schemas.openxmlformats.org/officeDocument/2006/relationships/slide" Target="/ppt/slides/slide4.xml" Id="R63ebc9d193804bdd" /><Relationship Type="http://schemas.openxmlformats.org/officeDocument/2006/relationships/slide" Target="/ppt/slides/slide5.xml" Id="R00d4da73ba5c46ad" /><Relationship Type="http://schemas.openxmlformats.org/officeDocument/2006/relationships/slide" Target="/ppt/slides/slide6.xml" Id="R6d60df357baf4ace" /><Relationship Type="http://schemas.openxmlformats.org/officeDocument/2006/relationships/slide" Target="/ppt/slides/slide7.xml" Id="Raf306ab7cfb9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e5ec3f2de1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5700397fc4a9d" /><Relationship Type="http://schemas.openxmlformats.org/officeDocument/2006/relationships/theme" Target="/ppt/slideMasters/theme/theme1.xml" Id="R6bd1a439a08147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75700397fc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fbcb841be42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a57fb0bd9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3dc22195d4d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79aed2ac3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765e99ca143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913834a08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516f27ac5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REGNSKAPSKOMPETANSE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2 706 615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4 031 635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CONSULTING 4 U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Ulvenvegen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ane@regnskapskompetanse.no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www.regnskapskompetanse.no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827 608 262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REGNSKAPSKOMPETANSE AS</a:t>
            </a:r>
          </a:p>
        </p:txBody>
      </p:sp>
    </p:spTree>
  </p:cSld>
  <p:clrMapOvr>
    <a:masterClrMapping xmlns:a="http://schemas.openxmlformats.org/drawingml/2006/main"/>
  </p:clrMapOvr>
</p:sld>
</file>