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ecd96e277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ae0f6fe4c4b2a"/>
  </p:sldMasterIdLst>
  <p:sldIdLst>
    <p:sldId xmlns:r="http://schemas.openxmlformats.org/officeDocument/2006/relationships" id="256" r:id="R8d2687a26f3645be"/>
    <p:sldId xmlns:r="http://schemas.openxmlformats.org/officeDocument/2006/relationships" id="257" r:id="R95847cac285f429c"/>
    <p:sldId xmlns:r="http://schemas.openxmlformats.org/officeDocument/2006/relationships" id="258" r:id="Rd8468f68d13243ef"/>
    <p:sldId xmlns:r="http://schemas.openxmlformats.org/officeDocument/2006/relationships" id="259" r:id="Rceaf8e97da174d04"/>
    <p:sldId xmlns:r="http://schemas.openxmlformats.org/officeDocument/2006/relationships" id="260" r:id="Rc638c95f1282438f"/>
    <p:sldId xmlns:r="http://schemas.openxmlformats.org/officeDocument/2006/relationships" id="261" r:id="R7160ff4778064c26"/>
    <p:sldId xmlns:r="http://schemas.openxmlformats.org/officeDocument/2006/relationships" id="262" r:id="R3f1f9c420078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ae0f6fe4c4b2a" /><Relationship Type="http://schemas.openxmlformats.org/officeDocument/2006/relationships/slide" Target="/ppt/slides/slide1.xml" Id="R8d2687a26f3645be" /><Relationship Type="http://schemas.openxmlformats.org/officeDocument/2006/relationships/slide" Target="/ppt/slides/slide2.xml" Id="R95847cac285f429c" /><Relationship Type="http://schemas.openxmlformats.org/officeDocument/2006/relationships/slide" Target="/ppt/slides/slide3.xml" Id="Rd8468f68d13243ef" /><Relationship Type="http://schemas.openxmlformats.org/officeDocument/2006/relationships/slide" Target="/ppt/slides/slide4.xml" Id="Rceaf8e97da174d04" /><Relationship Type="http://schemas.openxmlformats.org/officeDocument/2006/relationships/slide" Target="/ppt/slides/slide5.xml" Id="Rc638c95f1282438f" /><Relationship Type="http://schemas.openxmlformats.org/officeDocument/2006/relationships/slide" Target="/ppt/slides/slide6.xml" Id="R7160ff4778064c26" /><Relationship Type="http://schemas.openxmlformats.org/officeDocument/2006/relationships/slide" Target="/ppt/slides/slide7.xml" Id="R3f1f9c420078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590892dcb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79d3dbef483c" /><Relationship Type="http://schemas.openxmlformats.org/officeDocument/2006/relationships/theme" Target="/ppt/slideMasters/theme/theme1.xml" Id="R5d449781495d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979d3dbef48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8a93b6c4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1ab0ef5db40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f3e4c1cc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d4311ad4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58ff54f3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bda2bf8c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445f173b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EGGEN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EGGEN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MARTINE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Klokkarhaugvegen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827 944 912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EGGEN HOLDING AS</a:t>
            </a:r>
          </a:p>
        </p:txBody>
      </p:sp>
    </p:spTree>
  </p:cSld>
  <p:clrMapOvr>
    <a:masterClrMapping xmlns:a="http://schemas.openxmlformats.org/drawingml/2006/main"/>
  </p:clrMapOvr>
</p:sld>
</file>