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2ace7e86f4a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b371fcc6c8479c"/>
  </p:sldMasterIdLst>
  <p:sldIdLst>
    <p:sldId xmlns:r="http://schemas.openxmlformats.org/officeDocument/2006/relationships" id="256" r:id="R94d321cc9f084991"/>
    <p:sldId xmlns:r="http://schemas.openxmlformats.org/officeDocument/2006/relationships" id="257" r:id="R024c1ec312fd40e1"/>
    <p:sldId xmlns:r="http://schemas.openxmlformats.org/officeDocument/2006/relationships" id="258" r:id="Ra543692d20314d5b"/>
    <p:sldId xmlns:r="http://schemas.openxmlformats.org/officeDocument/2006/relationships" id="259" r:id="Rc6283d2d773d466c"/>
    <p:sldId xmlns:r="http://schemas.openxmlformats.org/officeDocument/2006/relationships" id="260" r:id="R970b3520232b4c19"/>
    <p:sldId xmlns:r="http://schemas.openxmlformats.org/officeDocument/2006/relationships" id="261" r:id="R76aea77215f144fc"/>
    <p:sldId xmlns:r="http://schemas.openxmlformats.org/officeDocument/2006/relationships" id="262" r:id="Ra137f1013afb43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371fcc6c8479c" /><Relationship Type="http://schemas.openxmlformats.org/officeDocument/2006/relationships/slide" Target="/ppt/slides/slide1.xml" Id="R94d321cc9f084991" /><Relationship Type="http://schemas.openxmlformats.org/officeDocument/2006/relationships/slide" Target="/ppt/slides/slide2.xml" Id="R024c1ec312fd40e1" /><Relationship Type="http://schemas.openxmlformats.org/officeDocument/2006/relationships/slide" Target="/ppt/slides/slide3.xml" Id="Ra543692d20314d5b" /><Relationship Type="http://schemas.openxmlformats.org/officeDocument/2006/relationships/slide" Target="/ppt/slides/slide4.xml" Id="Rc6283d2d773d466c" /><Relationship Type="http://schemas.openxmlformats.org/officeDocument/2006/relationships/slide" Target="/ppt/slides/slide5.xml" Id="R970b3520232b4c19" /><Relationship Type="http://schemas.openxmlformats.org/officeDocument/2006/relationships/slide" Target="/ppt/slides/slide6.xml" Id="R76aea77215f144fc" /><Relationship Type="http://schemas.openxmlformats.org/officeDocument/2006/relationships/slide" Target="/ppt/slides/slide7.xml" Id="Ra137f1013afb43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d74e6971241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88f5c72464202" /><Relationship Type="http://schemas.openxmlformats.org/officeDocument/2006/relationships/theme" Target="/ppt/slideMasters/theme/theme1.xml" Id="R6b70b51191994c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788f5c7246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5a095610d4d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022a1c43e4e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03bbb5203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a7518a2534e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b1bee6c174d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c1b847a1d4e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decae0ca94c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SJØEN INVESTERING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800 815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1 411 163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SJØEN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Sjøen, Øygardshaugen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828 011 332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SJØEN INVESTERING AS</a:t>
            </a:r>
          </a:p>
        </p:txBody>
      </p:sp>
    </p:spTree>
  </p:cSld>
  <p:clrMapOvr>
    <a:masterClrMapping xmlns:a="http://schemas.openxmlformats.org/drawingml/2006/main"/>
  </p:clrMapOvr>
</p:sld>
</file>