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15e56f13e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24ce882eb48f7"/>
  </p:sldMasterIdLst>
  <p:sldIdLst>
    <p:sldId xmlns:r="http://schemas.openxmlformats.org/officeDocument/2006/relationships" id="256" r:id="Rebd95881cc154a28"/>
    <p:sldId xmlns:r="http://schemas.openxmlformats.org/officeDocument/2006/relationships" id="257" r:id="Rd408316c6aba4035"/>
    <p:sldId xmlns:r="http://schemas.openxmlformats.org/officeDocument/2006/relationships" id="258" r:id="R6d35538e25d145d2"/>
    <p:sldId xmlns:r="http://schemas.openxmlformats.org/officeDocument/2006/relationships" id="259" r:id="Rf836875f31c748b3"/>
    <p:sldId xmlns:r="http://schemas.openxmlformats.org/officeDocument/2006/relationships" id="260" r:id="Rf4f5b79fdaf2477a"/>
    <p:sldId xmlns:r="http://schemas.openxmlformats.org/officeDocument/2006/relationships" id="261" r:id="R3281a556bc0246a3"/>
    <p:sldId xmlns:r="http://schemas.openxmlformats.org/officeDocument/2006/relationships" id="262" r:id="Rcc3f14ad212b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24ce882eb48f7" /><Relationship Type="http://schemas.openxmlformats.org/officeDocument/2006/relationships/slide" Target="/ppt/slides/slide1.xml" Id="Rebd95881cc154a28" /><Relationship Type="http://schemas.openxmlformats.org/officeDocument/2006/relationships/slide" Target="/ppt/slides/slide2.xml" Id="Rd408316c6aba4035" /><Relationship Type="http://schemas.openxmlformats.org/officeDocument/2006/relationships/slide" Target="/ppt/slides/slide3.xml" Id="R6d35538e25d145d2" /><Relationship Type="http://schemas.openxmlformats.org/officeDocument/2006/relationships/slide" Target="/ppt/slides/slide4.xml" Id="Rf836875f31c748b3" /><Relationship Type="http://schemas.openxmlformats.org/officeDocument/2006/relationships/slide" Target="/ppt/slides/slide5.xml" Id="Rf4f5b79fdaf2477a" /><Relationship Type="http://schemas.openxmlformats.org/officeDocument/2006/relationships/slide" Target="/ppt/slides/slide6.xml" Id="R3281a556bc0246a3" /><Relationship Type="http://schemas.openxmlformats.org/officeDocument/2006/relationships/slide" Target="/ppt/slides/slide7.xml" Id="Rcc3f14ad212b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276ef4c0d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20644727d4d9e" /><Relationship Type="http://schemas.openxmlformats.org/officeDocument/2006/relationships/theme" Target="/ppt/slideMasters/theme/theme1.xml" Id="Rf0b3848a9b26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20644727d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99eb591ef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48441f5dc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cc978ffb2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e4655904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23faee24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148e25a5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e06c1518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