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76fd4951c94d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3e30fbf9634211"/>
  </p:sldMasterIdLst>
  <p:sldIdLst>
    <p:sldId xmlns:r="http://schemas.openxmlformats.org/officeDocument/2006/relationships" id="256" r:id="Rc123903a5a4240ff"/>
    <p:sldId xmlns:r="http://schemas.openxmlformats.org/officeDocument/2006/relationships" id="257" r:id="Rd5eba528be544ce0"/>
    <p:sldId xmlns:r="http://schemas.openxmlformats.org/officeDocument/2006/relationships" id="258" r:id="Rf2330d0009ba4c1c"/>
    <p:sldId xmlns:r="http://schemas.openxmlformats.org/officeDocument/2006/relationships" id="259" r:id="R49f0524365244c8e"/>
    <p:sldId xmlns:r="http://schemas.openxmlformats.org/officeDocument/2006/relationships" id="260" r:id="Rbecee52361364b8b"/>
    <p:sldId xmlns:r="http://schemas.openxmlformats.org/officeDocument/2006/relationships" id="261" r:id="R4736a13d690f4a56"/>
    <p:sldId xmlns:r="http://schemas.openxmlformats.org/officeDocument/2006/relationships" id="262" r:id="R38f5b12ab3e64d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3e30fbf9634211" /><Relationship Type="http://schemas.openxmlformats.org/officeDocument/2006/relationships/slide" Target="/ppt/slides/slide1.xml" Id="Rc123903a5a4240ff" /><Relationship Type="http://schemas.openxmlformats.org/officeDocument/2006/relationships/slide" Target="/ppt/slides/slide2.xml" Id="Rd5eba528be544ce0" /><Relationship Type="http://schemas.openxmlformats.org/officeDocument/2006/relationships/slide" Target="/ppt/slides/slide3.xml" Id="Rf2330d0009ba4c1c" /><Relationship Type="http://schemas.openxmlformats.org/officeDocument/2006/relationships/slide" Target="/ppt/slides/slide4.xml" Id="R49f0524365244c8e" /><Relationship Type="http://schemas.openxmlformats.org/officeDocument/2006/relationships/slide" Target="/ppt/slides/slide5.xml" Id="Rbecee52361364b8b" /><Relationship Type="http://schemas.openxmlformats.org/officeDocument/2006/relationships/slide" Target="/ppt/slides/slide6.xml" Id="R4736a13d690f4a56" /><Relationship Type="http://schemas.openxmlformats.org/officeDocument/2006/relationships/slide" Target="/ppt/slides/slide7.xml" Id="R38f5b12ab3e64d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65ef4d74a049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30fd1212f24232" /><Relationship Type="http://schemas.openxmlformats.org/officeDocument/2006/relationships/theme" Target="/ppt/slideMasters/theme/theme1.xml" Id="R3163671203ac4d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30fd1212f242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8f3fea086844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ac79c938ed4b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65410cfcae4a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bf4dc8ff3e4c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1b378fb8346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2567f39224f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ec8cd7fedc46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SELSKAPNORGE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SELSKAPNORGE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−47 685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277 469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YASIN KARAGÜL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Yasin Karagül, Havnegata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3040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yasin-q@hotmail.com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828 294 962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