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16267c6c0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4be7d34044cfc"/>
  </p:sldMasterIdLst>
  <p:sldIdLst>
    <p:sldId xmlns:r="http://schemas.openxmlformats.org/officeDocument/2006/relationships" id="256" r:id="R2731e4a45a8c42d5"/>
    <p:sldId xmlns:r="http://schemas.openxmlformats.org/officeDocument/2006/relationships" id="257" r:id="Rf870a7fa6f1441fd"/>
    <p:sldId xmlns:r="http://schemas.openxmlformats.org/officeDocument/2006/relationships" id="258" r:id="Raa5eff1f615b453a"/>
    <p:sldId xmlns:r="http://schemas.openxmlformats.org/officeDocument/2006/relationships" id="259" r:id="R48a42e6f74544858"/>
    <p:sldId xmlns:r="http://schemas.openxmlformats.org/officeDocument/2006/relationships" id="260" r:id="R62b62a70bcb24b24"/>
    <p:sldId xmlns:r="http://schemas.openxmlformats.org/officeDocument/2006/relationships" id="261" r:id="R5e69494f9b4a49f7"/>
    <p:sldId xmlns:r="http://schemas.openxmlformats.org/officeDocument/2006/relationships" id="262" r:id="R5f50ac66ab43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4be7d34044cfc" /><Relationship Type="http://schemas.openxmlformats.org/officeDocument/2006/relationships/slide" Target="/ppt/slides/slide1.xml" Id="R2731e4a45a8c42d5" /><Relationship Type="http://schemas.openxmlformats.org/officeDocument/2006/relationships/slide" Target="/ppt/slides/slide2.xml" Id="Rf870a7fa6f1441fd" /><Relationship Type="http://schemas.openxmlformats.org/officeDocument/2006/relationships/slide" Target="/ppt/slides/slide3.xml" Id="Raa5eff1f615b453a" /><Relationship Type="http://schemas.openxmlformats.org/officeDocument/2006/relationships/slide" Target="/ppt/slides/slide4.xml" Id="R48a42e6f74544858" /><Relationship Type="http://schemas.openxmlformats.org/officeDocument/2006/relationships/slide" Target="/ppt/slides/slide5.xml" Id="R62b62a70bcb24b24" /><Relationship Type="http://schemas.openxmlformats.org/officeDocument/2006/relationships/slide" Target="/ppt/slides/slide6.xml" Id="R5e69494f9b4a49f7" /><Relationship Type="http://schemas.openxmlformats.org/officeDocument/2006/relationships/slide" Target="/ppt/slides/slide7.xml" Id="R5f50ac66ab43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87c6fed4f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a53f1ea24e4a" /><Relationship Type="http://schemas.openxmlformats.org/officeDocument/2006/relationships/theme" Target="/ppt/slideMasters/theme/theme1.xml" Id="R8f096e6bb5a9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9a53f1ea2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13c761f1c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ffa501a2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329dea5f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03798022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13ba3a84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52dd3868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e59499ec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