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61cb8ecd5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d67351a884a62"/>
  </p:sldMasterIdLst>
  <p:sldIdLst>
    <p:sldId xmlns:r="http://schemas.openxmlformats.org/officeDocument/2006/relationships" id="256" r:id="R13b50f9bb27b47c6"/>
    <p:sldId xmlns:r="http://schemas.openxmlformats.org/officeDocument/2006/relationships" id="257" r:id="Ra4c9cfc31dcd4c9d"/>
    <p:sldId xmlns:r="http://schemas.openxmlformats.org/officeDocument/2006/relationships" id="258" r:id="R79a0171cd06d4756"/>
    <p:sldId xmlns:r="http://schemas.openxmlformats.org/officeDocument/2006/relationships" id="259" r:id="R2dff6aebae9441fc"/>
    <p:sldId xmlns:r="http://schemas.openxmlformats.org/officeDocument/2006/relationships" id="260" r:id="Rab2ffd8d8c21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d67351a884a62" /><Relationship Type="http://schemas.openxmlformats.org/officeDocument/2006/relationships/slide" Target="/ppt/slides/slide1.xml" Id="R13b50f9bb27b47c6" /><Relationship Type="http://schemas.openxmlformats.org/officeDocument/2006/relationships/slide" Target="/ppt/slides/slide2.xml" Id="Ra4c9cfc31dcd4c9d" /><Relationship Type="http://schemas.openxmlformats.org/officeDocument/2006/relationships/slide" Target="/ppt/slides/slide3.xml" Id="R79a0171cd06d4756" /><Relationship Type="http://schemas.openxmlformats.org/officeDocument/2006/relationships/slide" Target="/ppt/slides/slide4.xml" Id="R2dff6aebae9441fc" /><Relationship Type="http://schemas.openxmlformats.org/officeDocument/2006/relationships/slide" Target="/ppt/slides/slide5.xml" Id="Rab2ffd8d8c21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a715cd1ae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40ea6a3484c51" /><Relationship Type="http://schemas.openxmlformats.org/officeDocument/2006/relationships/theme" Target="/ppt/slideMasters/theme/theme1.xml" Id="Rc654d8f19506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40ea6a348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1f7eefd4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891e8b950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6ab50ca2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41e2b1405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21c6cbb9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RESTRICTED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