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43c8c2edd446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f9c7857a19441a"/>
  </p:sldMasterIdLst>
  <p:sldIdLst>
    <p:sldId xmlns:r="http://schemas.openxmlformats.org/officeDocument/2006/relationships" id="256" r:id="Raf57b7ac50364886"/>
    <p:sldId xmlns:r="http://schemas.openxmlformats.org/officeDocument/2006/relationships" id="257" r:id="Rdab839914da84ffb"/>
    <p:sldId xmlns:r="http://schemas.openxmlformats.org/officeDocument/2006/relationships" id="258" r:id="R0d2a4eb71fa54926"/>
    <p:sldId xmlns:r="http://schemas.openxmlformats.org/officeDocument/2006/relationships" id="259" r:id="R441f22c0b7894ba6"/>
    <p:sldId xmlns:r="http://schemas.openxmlformats.org/officeDocument/2006/relationships" id="260" r:id="Rd04d48d5d3594a53"/>
    <p:sldId xmlns:r="http://schemas.openxmlformats.org/officeDocument/2006/relationships" id="261" r:id="R9e549ad8fd034fd7"/>
    <p:sldId xmlns:r="http://schemas.openxmlformats.org/officeDocument/2006/relationships" id="262" r:id="R74478dcf23cd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9c7857a19441a" /><Relationship Type="http://schemas.openxmlformats.org/officeDocument/2006/relationships/slide" Target="/ppt/slides/slide1.xml" Id="Raf57b7ac50364886" /><Relationship Type="http://schemas.openxmlformats.org/officeDocument/2006/relationships/slide" Target="/ppt/slides/slide2.xml" Id="Rdab839914da84ffb" /><Relationship Type="http://schemas.openxmlformats.org/officeDocument/2006/relationships/slide" Target="/ppt/slides/slide3.xml" Id="R0d2a4eb71fa54926" /><Relationship Type="http://schemas.openxmlformats.org/officeDocument/2006/relationships/slide" Target="/ppt/slides/slide4.xml" Id="R441f22c0b7894ba6" /><Relationship Type="http://schemas.openxmlformats.org/officeDocument/2006/relationships/slide" Target="/ppt/slides/slide5.xml" Id="Rd04d48d5d3594a53" /><Relationship Type="http://schemas.openxmlformats.org/officeDocument/2006/relationships/slide" Target="/ppt/slides/slide6.xml" Id="R9e549ad8fd034fd7" /><Relationship Type="http://schemas.openxmlformats.org/officeDocument/2006/relationships/slide" Target="/ppt/slides/slide7.xml" Id="R74478dcf23cd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33784d6ec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1c8b7ec5e45b9" /><Relationship Type="http://schemas.openxmlformats.org/officeDocument/2006/relationships/theme" Target="/ppt/slideMasters/theme/theme1.xml" Id="R8a1aa101420349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11c8b7ec5e45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e915199e44f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9dd016c3d45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7c95c826c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af57f3a99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f76840902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169cc9fa74c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46b9e5557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13 578 526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13 467 943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38 725 114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Sophus Lies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828 622 102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