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c53bd3d6a148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08d47462d94d97"/>
  </p:sldMasterIdLst>
  <p:sldIdLst>
    <p:sldId xmlns:r="http://schemas.openxmlformats.org/officeDocument/2006/relationships" id="256" r:id="R08c1c98c40b24f1b"/>
    <p:sldId xmlns:r="http://schemas.openxmlformats.org/officeDocument/2006/relationships" id="257" r:id="Raa74059ddbf64964"/>
    <p:sldId xmlns:r="http://schemas.openxmlformats.org/officeDocument/2006/relationships" id="258" r:id="Rbe88a66673034b06"/>
    <p:sldId xmlns:r="http://schemas.openxmlformats.org/officeDocument/2006/relationships" id="259" r:id="R9ae5a1e4f6654c0f"/>
    <p:sldId xmlns:r="http://schemas.openxmlformats.org/officeDocument/2006/relationships" id="260" r:id="Rb390d030bb6b4189"/>
    <p:sldId xmlns:r="http://schemas.openxmlformats.org/officeDocument/2006/relationships" id="261" r:id="Rffd84c042a244c80"/>
    <p:sldId xmlns:r="http://schemas.openxmlformats.org/officeDocument/2006/relationships" id="262" r:id="Rc4f51dd6f5bf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8d47462d94d97" /><Relationship Type="http://schemas.openxmlformats.org/officeDocument/2006/relationships/slide" Target="/ppt/slides/slide1.xml" Id="R08c1c98c40b24f1b" /><Relationship Type="http://schemas.openxmlformats.org/officeDocument/2006/relationships/slide" Target="/ppt/slides/slide2.xml" Id="Raa74059ddbf64964" /><Relationship Type="http://schemas.openxmlformats.org/officeDocument/2006/relationships/slide" Target="/ppt/slides/slide3.xml" Id="Rbe88a66673034b06" /><Relationship Type="http://schemas.openxmlformats.org/officeDocument/2006/relationships/slide" Target="/ppt/slides/slide4.xml" Id="R9ae5a1e4f6654c0f" /><Relationship Type="http://schemas.openxmlformats.org/officeDocument/2006/relationships/slide" Target="/ppt/slides/slide5.xml" Id="Rb390d030bb6b4189" /><Relationship Type="http://schemas.openxmlformats.org/officeDocument/2006/relationships/slide" Target="/ppt/slides/slide6.xml" Id="Rffd84c042a244c80" /><Relationship Type="http://schemas.openxmlformats.org/officeDocument/2006/relationships/slide" Target="/ppt/slides/slide7.xml" Id="Rc4f51dd6f5bf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9ed0c8eea4a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780e4fa1a486f" /><Relationship Type="http://schemas.openxmlformats.org/officeDocument/2006/relationships/theme" Target="/ppt/slideMasters/theme/theme1.xml" Id="Rbc7f4a31b8f74e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3780e4fa1a48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9386f1dda47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bd0d45146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d905a941948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86415aded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214f408984d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d3cabd971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10e1b84ad46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17 523 133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17 523 134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Admiral Børresens vei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828 649 442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