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9c4adf977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a2f23ac654608"/>
  </p:sldMasterIdLst>
  <p:sldIdLst>
    <p:sldId xmlns:r="http://schemas.openxmlformats.org/officeDocument/2006/relationships" id="256" r:id="R6b44caca092c41ab"/>
    <p:sldId xmlns:r="http://schemas.openxmlformats.org/officeDocument/2006/relationships" id="257" r:id="Re6fe67ef5bc04631"/>
    <p:sldId xmlns:r="http://schemas.openxmlformats.org/officeDocument/2006/relationships" id="258" r:id="Rf3c390a29aec484a"/>
    <p:sldId xmlns:r="http://schemas.openxmlformats.org/officeDocument/2006/relationships" id="259" r:id="R31779b78fe3240af"/>
    <p:sldId xmlns:r="http://schemas.openxmlformats.org/officeDocument/2006/relationships" id="260" r:id="R402dc20c2d634e4d"/>
    <p:sldId xmlns:r="http://schemas.openxmlformats.org/officeDocument/2006/relationships" id="261" r:id="R42fd40ed5e10438b"/>
    <p:sldId xmlns:r="http://schemas.openxmlformats.org/officeDocument/2006/relationships" id="262" r:id="Rdc3cc099aaf8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a2f23ac654608" /><Relationship Type="http://schemas.openxmlformats.org/officeDocument/2006/relationships/slide" Target="/ppt/slides/slide1.xml" Id="R6b44caca092c41ab" /><Relationship Type="http://schemas.openxmlformats.org/officeDocument/2006/relationships/slide" Target="/ppt/slides/slide2.xml" Id="Re6fe67ef5bc04631" /><Relationship Type="http://schemas.openxmlformats.org/officeDocument/2006/relationships/slide" Target="/ppt/slides/slide3.xml" Id="Rf3c390a29aec484a" /><Relationship Type="http://schemas.openxmlformats.org/officeDocument/2006/relationships/slide" Target="/ppt/slides/slide4.xml" Id="R31779b78fe3240af" /><Relationship Type="http://schemas.openxmlformats.org/officeDocument/2006/relationships/slide" Target="/ppt/slides/slide5.xml" Id="R402dc20c2d634e4d" /><Relationship Type="http://schemas.openxmlformats.org/officeDocument/2006/relationships/slide" Target="/ppt/slides/slide6.xml" Id="R42fd40ed5e10438b" /><Relationship Type="http://schemas.openxmlformats.org/officeDocument/2006/relationships/slide" Target="/ppt/slides/slide7.xml" Id="Rdc3cc099aaf8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54f5ea3da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868d3767e490e" /><Relationship Type="http://schemas.openxmlformats.org/officeDocument/2006/relationships/theme" Target="/ppt/slideMasters/theme/theme1.xml" Id="R6b340ed0b5d2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868d3767e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4f13c095f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449766be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ee328d8d0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b4a2eadd5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769dc02a2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b3650854d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e3270d8bf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