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c855242de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f6b933711a4183"/>
  </p:sldMasterIdLst>
  <p:sldIdLst>
    <p:sldId xmlns:r="http://schemas.openxmlformats.org/officeDocument/2006/relationships" id="256" r:id="Ra2ca18fb7dcb4c82"/>
    <p:sldId xmlns:r="http://schemas.openxmlformats.org/officeDocument/2006/relationships" id="257" r:id="R746e22d490744f43"/>
    <p:sldId xmlns:r="http://schemas.openxmlformats.org/officeDocument/2006/relationships" id="258" r:id="Rc1e02fc2806547af"/>
    <p:sldId xmlns:r="http://schemas.openxmlformats.org/officeDocument/2006/relationships" id="259" r:id="R4f057d6491554e4e"/>
    <p:sldId xmlns:r="http://schemas.openxmlformats.org/officeDocument/2006/relationships" id="260" r:id="Re6af8cd2f2754553"/>
    <p:sldId xmlns:r="http://schemas.openxmlformats.org/officeDocument/2006/relationships" id="261" r:id="Rac5239065ebd4da8"/>
    <p:sldId xmlns:r="http://schemas.openxmlformats.org/officeDocument/2006/relationships" id="262" r:id="R1c3509b310ce46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6b933711a4183" /><Relationship Type="http://schemas.openxmlformats.org/officeDocument/2006/relationships/slide" Target="/ppt/slides/slide1.xml" Id="Ra2ca18fb7dcb4c82" /><Relationship Type="http://schemas.openxmlformats.org/officeDocument/2006/relationships/slide" Target="/ppt/slides/slide2.xml" Id="R746e22d490744f43" /><Relationship Type="http://schemas.openxmlformats.org/officeDocument/2006/relationships/slide" Target="/ppt/slides/slide3.xml" Id="Rc1e02fc2806547af" /><Relationship Type="http://schemas.openxmlformats.org/officeDocument/2006/relationships/slide" Target="/ppt/slides/slide4.xml" Id="R4f057d6491554e4e" /><Relationship Type="http://schemas.openxmlformats.org/officeDocument/2006/relationships/slide" Target="/ppt/slides/slide5.xml" Id="Re6af8cd2f2754553" /><Relationship Type="http://schemas.openxmlformats.org/officeDocument/2006/relationships/slide" Target="/ppt/slides/slide6.xml" Id="Rac5239065ebd4da8" /><Relationship Type="http://schemas.openxmlformats.org/officeDocument/2006/relationships/slide" Target="/ppt/slides/slide7.xml" Id="R1c3509b310ce46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52c6912b3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bcccd2b84b3e" /><Relationship Type="http://schemas.openxmlformats.org/officeDocument/2006/relationships/theme" Target="/ppt/slideMasters/theme/theme1.xml" Id="Rd15027be662243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fbcccd2b8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75400ab3a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aaab4df52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051b96269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16518d2ba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f6be963c5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003a72da04d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b93c1524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STØDIG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STØDIG PARTNER AS ble etablert [år] og holder til i Tromsdalen.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TORNEUS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Widdings veg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9020 Tromsdalen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829 064 782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STØDIG PARTNER AS</a:t>
            </a:r>
          </a:p>
        </p:txBody>
      </p:sp>
    </p:spTree>
  </p:cSld>
  <p:clrMapOvr>
    <a:masterClrMapping xmlns:a="http://schemas.openxmlformats.org/drawingml/2006/main"/>
  </p:clrMapOvr>
</p:sld>
</file>