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a9d6f2ad2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1d015c795441c"/>
  </p:sldMasterIdLst>
  <p:sldIdLst>
    <p:sldId xmlns:r="http://schemas.openxmlformats.org/officeDocument/2006/relationships" id="256" r:id="R47673145a4234338"/>
    <p:sldId xmlns:r="http://schemas.openxmlformats.org/officeDocument/2006/relationships" id="257" r:id="Rbfd74e1baf984437"/>
    <p:sldId xmlns:r="http://schemas.openxmlformats.org/officeDocument/2006/relationships" id="258" r:id="R7559d25af13640f4"/>
    <p:sldId xmlns:r="http://schemas.openxmlformats.org/officeDocument/2006/relationships" id="259" r:id="R178cd7f0673a4ba9"/>
    <p:sldId xmlns:r="http://schemas.openxmlformats.org/officeDocument/2006/relationships" id="260" r:id="R085b8c49ea6a4b63"/>
    <p:sldId xmlns:r="http://schemas.openxmlformats.org/officeDocument/2006/relationships" id="261" r:id="R8ba49dcca00c4d82"/>
    <p:sldId xmlns:r="http://schemas.openxmlformats.org/officeDocument/2006/relationships" id="262" r:id="Rec797c1eab9b47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1d015c795441c" /><Relationship Type="http://schemas.openxmlformats.org/officeDocument/2006/relationships/slide" Target="/ppt/slides/slide1.xml" Id="R47673145a4234338" /><Relationship Type="http://schemas.openxmlformats.org/officeDocument/2006/relationships/slide" Target="/ppt/slides/slide2.xml" Id="Rbfd74e1baf984437" /><Relationship Type="http://schemas.openxmlformats.org/officeDocument/2006/relationships/slide" Target="/ppt/slides/slide3.xml" Id="R7559d25af13640f4" /><Relationship Type="http://schemas.openxmlformats.org/officeDocument/2006/relationships/slide" Target="/ppt/slides/slide4.xml" Id="R178cd7f0673a4ba9" /><Relationship Type="http://schemas.openxmlformats.org/officeDocument/2006/relationships/slide" Target="/ppt/slides/slide5.xml" Id="R085b8c49ea6a4b63" /><Relationship Type="http://schemas.openxmlformats.org/officeDocument/2006/relationships/slide" Target="/ppt/slides/slide6.xml" Id="R8ba49dcca00c4d82" /><Relationship Type="http://schemas.openxmlformats.org/officeDocument/2006/relationships/slide" Target="/ppt/slides/slide7.xml" Id="Rec797c1eab9b47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6716ab511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c1976412146d4" /><Relationship Type="http://schemas.openxmlformats.org/officeDocument/2006/relationships/theme" Target="/ppt/slideMasters/theme/theme1.xml" Id="R96596db93212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c19764121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a88d44a544e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6bd5f9bbd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3e9fbefa2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1dcf12d6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840b91e74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d4bd326d8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1e8a03aa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NEGOTIUM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NEGOTIUM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52 140 988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193 158 984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245 000 263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 ALF NIELSEN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 INVEST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KLANTEN HOLDING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SONONI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NICOLAY NIELSEN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MARIE BACKE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67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829 070 952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NEGOTIUM AS</a:t>
            </a:r>
          </a:p>
        </p:txBody>
      </p:sp>
    </p:spTree>
  </p:cSld>
  <p:clrMapOvr>
    <a:masterClrMapping xmlns:a="http://schemas.openxmlformats.org/drawingml/2006/main"/>
  </p:clrMapOvr>
</p:sld>
</file>