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88d6635da648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d72f5061284df6"/>
  </p:sldMasterIdLst>
  <p:sldIdLst>
    <p:sldId xmlns:r="http://schemas.openxmlformats.org/officeDocument/2006/relationships" id="256" r:id="R5a7df6e5d96f4125"/>
    <p:sldId xmlns:r="http://schemas.openxmlformats.org/officeDocument/2006/relationships" id="257" r:id="Rfb35763d972a42cf"/>
    <p:sldId xmlns:r="http://schemas.openxmlformats.org/officeDocument/2006/relationships" id="258" r:id="R774f79670ad84930"/>
    <p:sldId xmlns:r="http://schemas.openxmlformats.org/officeDocument/2006/relationships" id="259" r:id="R191655f360e94c79"/>
    <p:sldId xmlns:r="http://schemas.openxmlformats.org/officeDocument/2006/relationships" id="260" r:id="R54e9ff40a69b417d"/>
    <p:sldId xmlns:r="http://schemas.openxmlformats.org/officeDocument/2006/relationships" id="261" r:id="R4c9613e9401e4985"/>
    <p:sldId xmlns:r="http://schemas.openxmlformats.org/officeDocument/2006/relationships" id="262" r:id="Rad7752778e9a4f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d72f5061284df6" /><Relationship Type="http://schemas.openxmlformats.org/officeDocument/2006/relationships/slide" Target="/ppt/slides/slide1.xml" Id="R5a7df6e5d96f4125" /><Relationship Type="http://schemas.openxmlformats.org/officeDocument/2006/relationships/slide" Target="/ppt/slides/slide2.xml" Id="Rfb35763d972a42cf" /><Relationship Type="http://schemas.openxmlformats.org/officeDocument/2006/relationships/slide" Target="/ppt/slides/slide3.xml" Id="R774f79670ad84930" /><Relationship Type="http://schemas.openxmlformats.org/officeDocument/2006/relationships/slide" Target="/ppt/slides/slide4.xml" Id="R191655f360e94c79" /><Relationship Type="http://schemas.openxmlformats.org/officeDocument/2006/relationships/slide" Target="/ppt/slides/slide5.xml" Id="R54e9ff40a69b417d" /><Relationship Type="http://schemas.openxmlformats.org/officeDocument/2006/relationships/slide" Target="/ppt/slides/slide6.xml" Id="R4c9613e9401e4985" /><Relationship Type="http://schemas.openxmlformats.org/officeDocument/2006/relationships/slide" Target="/ppt/slides/slide7.xml" Id="Rad7752778e9a4f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795ed7d6514a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bf668380614beb" /><Relationship Type="http://schemas.openxmlformats.org/officeDocument/2006/relationships/theme" Target="/ppt/slideMasters/theme/theme1.xml" Id="Re40a97e2868c45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bf668380614b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20b1329e0640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458724fc44b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8a67ffbbdb49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153e074c248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b77e7af344c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491ed08f7440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27944edc54b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TARO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TARO HOLDING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1 946 588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1 953 020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1 823 409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2 913 006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TARALD NEUMANN RØDLAND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Utsiktsveien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829 245 612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TARO HOLDING AS</a:t>
            </a:r>
          </a:p>
        </p:txBody>
      </p:sp>
    </p:spTree>
  </p:cSld>
  <p:clrMapOvr>
    <a:masterClrMapping xmlns:a="http://schemas.openxmlformats.org/drawingml/2006/main"/>
  </p:clrMapOvr>
</p:sld>
</file>