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197970012942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64539bee1f4173"/>
  </p:sldMasterIdLst>
  <p:sldIdLst>
    <p:sldId xmlns:r="http://schemas.openxmlformats.org/officeDocument/2006/relationships" id="256" r:id="R731f418ba2d8429c"/>
    <p:sldId xmlns:r="http://schemas.openxmlformats.org/officeDocument/2006/relationships" id="257" r:id="R8ddc0dea3a154a5a"/>
    <p:sldId xmlns:r="http://schemas.openxmlformats.org/officeDocument/2006/relationships" id="258" r:id="Rd08de832492a4548"/>
    <p:sldId xmlns:r="http://schemas.openxmlformats.org/officeDocument/2006/relationships" id="259" r:id="Rccdb37db0ea04991"/>
    <p:sldId xmlns:r="http://schemas.openxmlformats.org/officeDocument/2006/relationships" id="260" r:id="R3ce8abea851748f6"/>
    <p:sldId xmlns:r="http://schemas.openxmlformats.org/officeDocument/2006/relationships" id="261" r:id="R428a0e787e934d13"/>
    <p:sldId xmlns:r="http://schemas.openxmlformats.org/officeDocument/2006/relationships" id="262" r:id="R5111a1332424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4539bee1f4173" /><Relationship Type="http://schemas.openxmlformats.org/officeDocument/2006/relationships/slide" Target="/ppt/slides/slide1.xml" Id="R731f418ba2d8429c" /><Relationship Type="http://schemas.openxmlformats.org/officeDocument/2006/relationships/slide" Target="/ppt/slides/slide2.xml" Id="R8ddc0dea3a154a5a" /><Relationship Type="http://schemas.openxmlformats.org/officeDocument/2006/relationships/slide" Target="/ppt/slides/slide3.xml" Id="Rd08de832492a4548" /><Relationship Type="http://schemas.openxmlformats.org/officeDocument/2006/relationships/slide" Target="/ppt/slides/slide4.xml" Id="Rccdb37db0ea04991" /><Relationship Type="http://schemas.openxmlformats.org/officeDocument/2006/relationships/slide" Target="/ppt/slides/slide5.xml" Id="R3ce8abea851748f6" /><Relationship Type="http://schemas.openxmlformats.org/officeDocument/2006/relationships/slide" Target="/ppt/slides/slide6.xml" Id="R428a0e787e934d13" /><Relationship Type="http://schemas.openxmlformats.org/officeDocument/2006/relationships/slide" Target="/ppt/slides/slide7.xml" Id="R5111a1332424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137c8fc19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df8bbf6934491" /><Relationship Type="http://schemas.openxmlformats.org/officeDocument/2006/relationships/theme" Target="/ppt/slideMasters/theme/theme1.xml" Id="Re8a7d718a22744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df8bbf693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1ec11e4a34c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04a77a866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d99a8f02841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3db453669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8356fcda4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6715ad0ec42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aeda068604e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RENT CORPORATION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RENT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RENT CORPORATION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RENT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RENT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RENT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8 049 627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−9 414 344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3 857 133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59 365 752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119 225 443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RENT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INVESTERING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LØLAND HOLDING AS  –  47,1 %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HAGEN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LISE HAGEN LØLAND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RENT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Kvernevik Ring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4048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18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829 876 892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RENT CORPORATION AS</a:t>
            </a:r>
          </a:p>
        </p:txBody>
      </p:sp>
    </p:spTree>
  </p:cSld>
  <p:clrMapOvr>
    <a:masterClrMapping xmlns:a="http://schemas.openxmlformats.org/drawingml/2006/main"/>
  </p:clrMapOvr>
</p:sld>
</file>