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946bb527af49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837f300a07486a"/>
  </p:sldMasterIdLst>
  <p:sldIdLst>
    <p:sldId xmlns:r="http://schemas.openxmlformats.org/officeDocument/2006/relationships" id="256" r:id="R4cafb910814f4efd"/>
    <p:sldId xmlns:r="http://schemas.openxmlformats.org/officeDocument/2006/relationships" id="257" r:id="R8322a47a45af4401"/>
    <p:sldId xmlns:r="http://schemas.openxmlformats.org/officeDocument/2006/relationships" id="258" r:id="R96d01b1c8cb1491d"/>
    <p:sldId xmlns:r="http://schemas.openxmlformats.org/officeDocument/2006/relationships" id="259" r:id="R1dd4e2cf2ab44808"/>
    <p:sldId xmlns:r="http://schemas.openxmlformats.org/officeDocument/2006/relationships" id="260" r:id="R9d46e8d7c2894f5c"/>
    <p:sldId xmlns:r="http://schemas.openxmlformats.org/officeDocument/2006/relationships" id="261" r:id="R8052b27bd23d48ab"/>
    <p:sldId xmlns:r="http://schemas.openxmlformats.org/officeDocument/2006/relationships" id="262" r:id="R3736293898eb4a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37f300a07486a" /><Relationship Type="http://schemas.openxmlformats.org/officeDocument/2006/relationships/slide" Target="/ppt/slides/slide1.xml" Id="R4cafb910814f4efd" /><Relationship Type="http://schemas.openxmlformats.org/officeDocument/2006/relationships/slide" Target="/ppt/slides/slide2.xml" Id="R8322a47a45af4401" /><Relationship Type="http://schemas.openxmlformats.org/officeDocument/2006/relationships/slide" Target="/ppt/slides/slide3.xml" Id="R96d01b1c8cb1491d" /><Relationship Type="http://schemas.openxmlformats.org/officeDocument/2006/relationships/slide" Target="/ppt/slides/slide4.xml" Id="R1dd4e2cf2ab44808" /><Relationship Type="http://schemas.openxmlformats.org/officeDocument/2006/relationships/slide" Target="/ppt/slides/slide5.xml" Id="R9d46e8d7c2894f5c" /><Relationship Type="http://schemas.openxmlformats.org/officeDocument/2006/relationships/slide" Target="/ppt/slides/slide6.xml" Id="R8052b27bd23d48ab" /><Relationship Type="http://schemas.openxmlformats.org/officeDocument/2006/relationships/slide" Target="/ppt/slides/slide7.xml" Id="R3736293898eb4a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26df9b591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92c8eef554c51" /><Relationship Type="http://schemas.openxmlformats.org/officeDocument/2006/relationships/theme" Target="/ppt/slideMasters/theme/theme1.xml" Id="Rc9d22988b879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692c8eef554c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f51ea414c43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650b8cac446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395ca01ba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ce419c5e4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87e74310546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58a82375342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4eb5e99a0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MILESTONE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MILESTONE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995 641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1 411 241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ALEXANDER HOVLAND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829 979 012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MILESTONE AS</a:t>
            </a:r>
          </a:p>
        </p:txBody>
      </p:sp>
    </p:spTree>
  </p:cSld>
  <p:clrMapOvr>
    <a:masterClrMapping xmlns:a="http://schemas.openxmlformats.org/drawingml/2006/main"/>
  </p:clrMapOvr>
</p:sld>
</file>