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5c18978cd441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92bd458eed4c92"/>
  </p:sldMasterIdLst>
  <p:sldIdLst>
    <p:sldId xmlns:r="http://schemas.openxmlformats.org/officeDocument/2006/relationships" id="256" r:id="R842b970477d54c55"/>
    <p:sldId xmlns:r="http://schemas.openxmlformats.org/officeDocument/2006/relationships" id="257" r:id="R36ac99cda6434d31"/>
    <p:sldId xmlns:r="http://schemas.openxmlformats.org/officeDocument/2006/relationships" id="258" r:id="R50f06fe71e7c4017"/>
    <p:sldId xmlns:r="http://schemas.openxmlformats.org/officeDocument/2006/relationships" id="259" r:id="Rd0c38f1a6f464955"/>
    <p:sldId xmlns:r="http://schemas.openxmlformats.org/officeDocument/2006/relationships" id="260" r:id="Rbdb8f6863310440d"/>
    <p:sldId xmlns:r="http://schemas.openxmlformats.org/officeDocument/2006/relationships" id="261" r:id="R527e009f214346b9"/>
    <p:sldId xmlns:r="http://schemas.openxmlformats.org/officeDocument/2006/relationships" id="262" r:id="R8ad376f64f0b45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2bd458eed4c92" /><Relationship Type="http://schemas.openxmlformats.org/officeDocument/2006/relationships/slide" Target="/ppt/slides/slide1.xml" Id="R842b970477d54c55" /><Relationship Type="http://schemas.openxmlformats.org/officeDocument/2006/relationships/slide" Target="/ppt/slides/slide2.xml" Id="R36ac99cda6434d31" /><Relationship Type="http://schemas.openxmlformats.org/officeDocument/2006/relationships/slide" Target="/ppt/slides/slide3.xml" Id="R50f06fe71e7c4017" /><Relationship Type="http://schemas.openxmlformats.org/officeDocument/2006/relationships/slide" Target="/ppt/slides/slide4.xml" Id="Rd0c38f1a6f464955" /><Relationship Type="http://schemas.openxmlformats.org/officeDocument/2006/relationships/slide" Target="/ppt/slides/slide5.xml" Id="Rbdb8f6863310440d" /><Relationship Type="http://schemas.openxmlformats.org/officeDocument/2006/relationships/slide" Target="/ppt/slides/slide6.xml" Id="R527e009f214346b9" /><Relationship Type="http://schemas.openxmlformats.org/officeDocument/2006/relationships/slide" Target="/ppt/slides/slide7.xml" Id="R8ad376f64f0b45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3bd1eaa464c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dc580cb5d4034" /><Relationship Type="http://schemas.openxmlformats.org/officeDocument/2006/relationships/theme" Target="/ppt/slideMasters/theme/theme1.xml" Id="Re1986f1c58084a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dc580cb5d40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65fb33acd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b48a992ea4b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1b7a6eee448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af2ed436940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960eb22cb41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4e4d62d0e46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5a9846f574d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JOHANSENS NÆRINGSPARK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JOHANSENS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JOHANSENS NÆRINGSPARK AS ble etablert [år] og holder til i Røst.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JOHANSENS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JOHANSENS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JOHANSENS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−2 294 206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324 240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36 106 111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55 160 996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JOHANSENS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JOHANSENS NÆRINGSPARK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JOHANSENS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Tyvsøyveien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8064 Røst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09 67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830 067 302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JOHANSENS NÆRINGSPARK AS</a:t>
            </a:r>
          </a:p>
        </p:txBody>
      </p:sp>
    </p:spTree>
  </p:cSld>
  <p:clrMapOvr>
    <a:masterClrMapping xmlns:a="http://schemas.openxmlformats.org/drawingml/2006/main"/>
  </p:clrMapOvr>
</p:sld>
</file>