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ef7932943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d6717a8624b06"/>
  </p:sldMasterIdLst>
  <p:sldIdLst>
    <p:sldId xmlns:r="http://schemas.openxmlformats.org/officeDocument/2006/relationships" id="256" r:id="R49f7f9f0e01943e5"/>
    <p:sldId xmlns:r="http://schemas.openxmlformats.org/officeDocument/2006/relationships" id="257" r:id="Rd07c62413a0d4ce6"/>
    <p:sldId xmlns:r="http://schemas.openxmlformats.org/officeDocument/2006/relationships" id="258" r:id="Rff5d1123b4754681"/>
    <p:sldId xmlns:r="http://schemas.openxmlformats.org/officeDocument/2006/relationships" id="259" r:id="Rc36cf68c74364d14"/>
    <p:sldId xmlns:r="http://schemas.openxmlformats.org/officeDocument/2006/relationships" id="260" r:id="Rc08a3e9648e34c7b"/>
    <p:sldId xmlns:r="http://schemas.openxmlformats.org/officeDocument/2006/relationships" id="261" r:id="R2f12c54363c84deb"/>
    <p:sldId xmlns:r="http://schemas.openxmlformats.org/officeDocument/2006/relationships" id="262" r:id="R552b48ac3252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d6717a8624b06" /><Relationship Type="http://schemas.openxmlformats.org/officeDocument/2006/relationships/slide" Target="/ppt/slides/slide1.xml" Id="R49f7f9f0e01943e5" /><Relationship Type="http://schemas.openxmlformats.org/officeDocument/2006/relationships/slide" Target="/ppt/slides/slide2.xml" Id="Rd07c62413a0d4ce6" /><Relationship Type="http://schemas.openxmlformats.org/officeDocument/2006/relationships/slide" Target="/ppt/slides/slide3.xml" Id="Rff5d1123b4754681" /><Relationship Type="http://schemas.openxmlformats.org/officeDocument/2006/relationships/slide" Target="/ppt/slides/slide4.xml" Id="Rc36cf68c74364d14" /><Relationship Type="http://schemas.openxmlformats.org/officeDocument/2006/relationships/slide" Target="/ppt/slides/slide5.xml" Id="Rc08a3e9648e34c7b" /><Relationship Type="http://schemas.openxmlformats.org/officeDocument/2006/relationships/slide" Target="/ppt/slides/slide6.xml" Id="R2f12c54363c84deb" /><Relationship Type="http://schemas.openxmlformats.org/officeDocument/2006/relationships/slide" Target="/ppt/slides/slide7.xml" Id="R552b48ac3252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e6bf57287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b91618d44f25" /><Relationship Type="http://schemas.openxmlformats.org/officeDocument/2006/relationships/theme" Target="/ppt/slideMasters/theme/theme1.xml" Id="R11c4fc44d6d0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db91618d4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b94dbb7d3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15c7712a8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50af03c4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ce1cdc26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87253602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43bb2ab4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54ebd8c5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KLLR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KLLR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830 691 502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