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a082496cd548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c842730600475c"/>
  </p:sldMasterIdLst>
  <p:sldIdLst>
    <p:sldId xmlns:r="http://schemas.openxmlformats.org/officeDocument/2006/relationships" id="256" r:id="Rf01f793aeccc4faa"/>
    <p:sldId xmlns:r="http://schemas.openxmlformats.org/officeDocument/2006/relationships" id="257" r:id="R727355ca39b6441d"/>
    <p:sldId xmlns:r="http://schemas.openxmlformats.org/officeDocument/2006/relationships" id="258" r:id="Rb84e72b82eb2453e"/>
    <p:sldId xmlns:r="http://schemas.openxmlformats.org/officeDocument/2006/relationships" id="259" r:id="R823edc8af0a34953"/>
    <p:sldId xmlns:r="http://schemas.openxmlformats.org/officeDocument/2006/relationships" id="260" r:id="Rd9cd12967c5b4103"/>
    <p:sldId xmlns:r="http://schemas.openxmlformats.org/officeDocument/2006/relationships" id="261" r:id="Re5e0c5649d544360"/>
    <p:sldId xmlns:r="http://schemas.openxmlformats.org/officeDocument/2006/relationships" id="262" r:id="R15979e1fceb34e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842730600475c" /><Relationship Type="http://schemas.openxmlformats.org/officeDocument/2006/relationships/slide" Target="/ppt/slides/slide1.xml" Id="Rf01f793aeccc4faa" /><Relationship Type="http://schemas.openxmlformats.org/officeDocument/2006/relationships/slide" Target="/ppt/slides/slide2.xml" Id="R727355ca39b6441d" /><Relationship Type="http://schemas.openxmlformats.org/officeDocument/2006/relationships/slide" Target="/ppt/slides/slide3.xml" Id="Rb84e72b82eb2453e" /><Relationship Type="http://schemas.openxmlformats.org/officeDocument/2006/relationships/slide" Target="/ppt/slides/slide4.xml" Id="R823edc8af0a34953" /><Relationship Type="http://schemas.openxmlformats.org/officeDocument/2006/relationships/slide" Target="/ppt/slides/slide5.xml" Id="Rd9cd12967c5b4103" /><Relationship Type="http://schemas.openxmlformats.org/officeDocument/2006/relationships/slide" Target="/ppt/slides/slide6.xml" Id="Re5e0c5649d544360" /><Relationship Type="http://schemas.openxmlformats.org/officeDocument/2006/relationships/slide" Target="/ppt/slides/slide7.xml" Id="R15979e1fceb34e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6df256afd44f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dbe0c13aee43ee" /><Relationship Type="http://schemas.openxmlformats.org/officeDocument/2006/relationships/theme" Target="/ppt/slideMasters/theme/theme1.xml" Id="Re8c44087ed734c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dbe0c13aee43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32accce6dd4b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505db2a2c45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f0ed616ec42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96aa358b454f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4b19329a346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219ff0306143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6479827f6444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GBJ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GBJ INVEST AS ble etablert [år] og holder til i Røst.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2 601 851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4 628 381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5 346 472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BØRRE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Klippenveien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8064 Røst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830 864 482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GBJ INVEST AS</a:t>
            </a:r>
          </a:p>
        </p:txBody>
      </p:sp>
    </p:spTree>
  </p:cSld>
  <p:clrMapOvr>
    <a:masterClrMapping xmlns:a="http://schemas.openxmlformats.org/drawingml/2006/main"/>
  </p:clrMapOvr>
</p:sld>
</file>