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ca88e95508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d12ae2924f40ec"/>
  </p:sldMasterIdLst>
  <p:sldIdLst>
    <p:sldId xmlns:r="http://schemas.openxmlformats.org/officeDocument/2006/relationships" id="256" r:id="R14b280e3bfa24a29"/>
    <p:sldId xmlns:r="http://schemas.openxmlformats.org/officeDocument/2006/relationships" id="257" r:id="R7b215fca032141d9"/>
    <p:sldId xmlns:r="http://schemas.openxmlformats.org/officeDocument/2006/relationships" id="258" r:id="Rd96c75a112ef4d6f"/>
    <p:sldId xmlns:r="http://schemas.openxmlformats.org/officeDocument/2006/relationships" id="259" r:id="R01b81b0144634bfd"/>
    <p:sldId xmlns:r="http://schemas.openxmlformats.org/officeDocument/2006/relationships" id="260" r:id="R864e9933deed49cf"/>
    <p:sldId xmlns:r="http://schemas.openxmlformats.org/officeDocument/2006/relationships" id="261" r:id="R82bf8710818a476f"/>
    <p:sldId xmlns:r="http://schemas.openxmlformats.org/officeDocument/2006/relationships" id="262" r:id="R51d61c2e28144f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12ae2924f40ec" /><Relationship Type="http://schemas.openxmlformats.org/officeDocument/2006/relationships/slide" Target="/ppt/slides/slide1.xml" Id="R14b280e3bfa24a29" /><Relationship Type="http://schemas.openxmlformats.org/officeDocument/2006/relationships/slide" Target="/ppt/slides/slide2.xml" Id="R7b215fca032141d9" /><Relationship Type="http://schemas.openxmlformats.org/officeDocument/2006/relationships/slide" Target="/ppt/slides/slide3.xml" Id="Rd96c75a112ef4d6f" /><Relationship Type="http://schemas.openxmlformats.org/officeDocument/2006/relationships/slide" Target="/ppt/slides/slide4.xml" Id="R01b81b0144634bfd" /><Relationship Type="http://schemas.openxmlformats.org/officeDocument/2006/relationships/slide" Target="/ppt/slides/slide5.xml" Id="R864e9933deed49cf" /><Relationship Type="http://schemas.openxmlformats.org/officeDocument/2006/relationships/slide" Target="/ppt/slides/slide6.xml" Id="R82bf8710818a476f" /><Relationship Type="http://schemas.openxmlformats.org/officeDocument/2006/relationships/slide" Target="/ppt/slides/slide7.xml" Id="R51d61c2e28144f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45123eb504a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e5ba9197c424a" /><Relationship Type="http://schemas.openxmlformats.org/officeDocument/2006/relationships/theme" Target="/ppt/slideMasters/theme/theme1.xml" Id="Rf0ec33896b1249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e5ba9197c42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6bc392746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f77cadc1347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6e9b961f34a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67fc42cf042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2e482874f41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de7213ad143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8f9cbf43f4a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MORMANITO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MORMANITO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675 964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24 742 109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25 678 618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BRIAN NORDMARK SKJEFRÅS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Risbakken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830 970 282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