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0f68ddd755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5f695d1d746ca"/>
  </p:sldMasterIdLst>
  <p:sldIdLst>
    <p:sldId xmlns:r="http://schemas.openxmlformats.org/officeDocument/2006/relationships" id="256" r:id="Rf7384f7edaf54ba0"/>
    <p:sldId xmlns:r="http://schemas.openxmlformats.org/officeDocument/2006/relationships" id="257" r:id="R3753aaed3771407c"/>
    <p:sldId xmlns:r="http://schemas.openxmlformats.org/officeDocument/2006/relationships" id="258" r:id="R8b50edd3d01e4bac"/>
    <p:sldId xmlns:r="http://schemas.openxmlformats.org/officeDocument/2006/relationships" id="259" r:id="R24547d103f1e4b8b"/>
    <p:sldId xmlns:r="http://schemas.openxmlformats.org/officeDocument/2006/relationships" id="260" r:id="Rf36083e20e9e49a6"/>
    <p:sldId xmlns:r="http://schemas.openxmlformats.org/officeDocument/2006/relationships" id="261" r:id="Ra0015b7ef2ec4fe4"/>
    <p:sldId xmlns:r="http://schemas.openxmlformats.org/officeDocument/2006/relationships" id="262" r:id="Rf40a8d7ba408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5f695d1d746ca" /><Relationship Type="http://schemas.openxmlformats.org/officeDocument/2006/relationships/slide" Target="/ppt/slides/slide1.xml" Id="Rf7384f7edaf54ba0" /><Relationship Type="http://schemas.openxmlformats.org/officeDocument/2006/relationships/slide" Target="/ppt/slides/slide2.xml" Id="R3753aaed3771407c" /><Relationship Type="http://schemas.openxmlformats.org/officeDocument/2006/relationships/slide" Target="/ppt/slides/slide3.xml" Id="R8b50edd3d01e4bac" /><Relationship Type="http://schemas.openxmlformats.org/officeDocument/2006/relationships/slide" Target="/ppt/slides/slide4.xml" Id="R24547d103f1e4b8b" /><Relationship Type="http://schemas.openxmlformats.org/officeDocument/2006/relationships/slide" Target="/ppt/slides/slide5.xml" Id="Rf36083e20e9e49a6" /><Relationship Type="http://schemas.openxmlformats.org/officeDocument/2006/relationships/slide" Target="/ppt/slides/slide6.xml" Id="Ra0015b7ef2ec4fe4" /><Relationship Type="http://schemas.openxmlformats.org/officeDocument/2006/relationships/slide" Target="/ppt/slides/slide7.xml" Id="Rf40a8d7ba408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9458126a9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cc42fa5324787" /><Relationship Type="http://schemas.openxmlformats.org/officeDocument/2006/relationships/theme" Target="/ppt/slideMasters/theme/theme1.xml" Id="R09cda7dbce4f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0cc42fa532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be77c510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c80d8ddee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72faa86ad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1be000c21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0ef7fd200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79dd59445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70b56d91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