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a4ec5da89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5bc6de1ff4c23"/>
  </p:sldMasterIdLst>
  <p:sldIdLst>
    <p:sldId xmlns:r="http://schemas.openxmlformats.org/officeDocument/2006/relationships" id="256" r:id="R11c1dd5ef2f84439"/>
    <p:sldId xmlns:r="http://schemas.openxmlformats.org/officeDocument/2006/relationships" id="257" r:id="R1087cf1bf4ce4891"/>
    <p:sldId xmlns:r="http://schemas.openxmlformats.org/officeDocument/2006/relationships" id="258" r:id="R24f06c729df74dc9"/>
    <p:sldId xmlns:r="http://schemas.openxmlformats.org/officeDocument/2006/relationships" id="259" r:id="Ra847612de987494d"/>
    <p:sldId xmlns:r="http://schemas.openxmlformats.org/officeDocument/2006/relationships" id="260" r:id="Rc7fbac6f438941b4"/>
    <p:sldId xmlns:r="http://schemas.openxmlformats.org/officeDocument/2006/relationships" id="261" r:id="Rf21874564fd74139"/>
    <p:sldId xmlns:r="http://schemas.openxmlformats.org/officeDocument/2006/relationships" id="262" r:id="R0c517f595f32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5bc6de1ff4c23" /><Relationship Type="http://schemas.openxmlformats.org/officeDocument/2006/relationships/slide" Target="/ppt/slides/slide1.xml" Id="R11c1dd5ef2f84439" /><Relationship Type="http://schemas.openxmlformats.org/officeDocument/2006/relationships/slide" Target="/ppt/slides/slide2.xml" Id="R1087cf1bf4ce4891" /><Relationship Type="http://schemas.openxmlformats.org/officeDocument/2006/relationships/slide" Target="/ppt/slides/slide3.xml" Id="R24f06c729df74dc9" /><Relationship Type="http://schemas.openxmlformats.org/officeDocument/2006/relationships/slide" Target="/ppt/slides/slide4.xml" Id="Ra847612de987494d" /><Relationship Type="http://schemas.openxmlformats.org/officeDocument/2006/relationships/slide" Target="/ppt/slides/slide5.xml" Id="Rc7fbac6f438941b4" /><Relationship Type="http://schemas.openxmlformats.org/officeDocument/2006/relationships/slide" Target="/ppt/slides/slide6.xml" Id="Rf21874564fd74139" /><Relationship Type="http://schemas.openxmlformats.org/officeDocument/2006/relationships/slide" Target="/ppt/slides/slide7.xml" Id="R0c517f595f32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598c29c644d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71b5797e4cbe" /><Relationship Type="http://schemas.openxmlformats.org/officeDocument/2006/relationships/theme" Target="/ppt/slideMasters/theme/theme1.xml" Id="R8ae46e8f013c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171b5797e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0cd950d9d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ac3230dc4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a42ab22e040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96563a50d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33dcd9952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f1d3ef923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a062e0136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MAGISOR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2 208 996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GILJE SØRBØ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831 395 222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MAGISOR AS</a:t>
            </a:r>
          </a:p>
        </p:txBody>
      </p:sp>
    </p:spTree>
  </p:cSld>
  <p:clrMapOvr>
    <a:masterClrMapping xmlns:a="http://schemas.openxmlformats.org/drawingml/2006/main"/>
  </p:clrMapOvr>
</p:sld>
</file>