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6168d886a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1a4281cf84ca0"/>
  </p:sldMasterIdLst>
  <p:sldIdLst>
    <p:sldId xmlns:r="http://schemas.openxmlformats.org/officeDocument/2006/relationships" id="256" r:id="Ree8ea664e0b244ae"/>
    <p:sldId xmlns:r="http://schemas.openxmlformats.org/officeDocument/2006/relationships" id="257" r:id="R8abb4ef74ea3497e"/>
    <p:sldId xmlns:r="http://schemas.openxmlformats.org/officeDocument/2006/relationships" id="258" r:id="R6f3132cbb608464d"/>
    <p:sldId xmlns:r="http://schemas.openxmlformats.org/officeDocument/2006/relationships" id="259" r:id="R9915bbc04d974eaf"/>
    <p:sldId xmlns:r="http://schemas.openxmlformats.org/officeDocument/2006/relationships" id="260" r:id="Rcc20db080d5943eb"/>
    <p:sldId xmlns:r="http://schemas.openxmlformats.org/officeDocument/2006/relationships" id="261" r:id="R4a57890383704a84"/>
    <p:sldId xmlns:r="http://schemas.openxmlformats.org/officeDocument/2006/relationships" id="262" r:id="R7f20e2663248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1a4281cf84ca0" /><Relationship Type="http://schemas.openxmlformats.org/officeDocument/2006/relationships/slide" Target="/ppt/slides/slide1.xml" Id="Ree8ea664e0b244ae" /><Relationship Type="http://schemas.openxmlformats.org/officeDocument/2006/relationships/slide" Target="/ppt/slides/slide2.xml" Id="R8abb4ef74ea3497e" /><Relationship Type="http://schemas.openxmlformats.org/officeDocument/2006/relationships/slide" Target="/ppt/slides/slide3.xml" Id="R6f3132cbb608464d" /><Relationship Type="http://schemas.openxmlformats.org/officeDocument/2006/relationships/slide" Target="/ppt/slides/slide4.xml" Id="R9915bbc04d974eaf" /><Relationship Type="http://schemas.openxmlformats.org/officeDocument/2006/relationships/slide" Target="/ppt/slides/slide5.xml" Id="Rcc20db080d5943eb" /><Relationship Type="http://schemas.openxmlformats.org/officeDocument/2006/relationships/slide" Target="/ppt/slides/slide6.xml" Id="R4a57890383704a84" /><Relationship Type="http://schemas.openxmlformats.org/officeDocument/2006/relationships/slide" Target="/ppt/slides/slide7.xml" Id="R7f20e2663248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d70eaa9cc45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c5e73572c4709" /><Relationship Type="http://schemas.openxmlformats.org/officeDocument/2006/relationships/theme" Target="/ppt/slideMasters/theme/theme1.xml" Id="Rd8cfc9c1449b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c5e73572c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042ffb800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c537913cc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4429dded0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8685819f9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5f419658a4f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6122ae8134f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bbe718f35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BRAUER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BRAUER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591 456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267 941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3 220 265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4 220 265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KROMANN BRAUER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Batterigata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831 520 612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BRAUER HOLDING AS</a:t>
            </a:r>
          </a:p>
        </p:txBody>
      </p:sp>
    </p:spTree>
  </p:cSld>
  <p:clrMapOvr>
    <a:masterClrMapping xmlns:a="http://schemas.openxmlformats.org/drawingml/2006/main"/>
  </p:clrMapOvr>
</p:sld>
</file>