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5a918a746e4c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c7a41331fe441d"/>
  </p:sldMasterIdLst>
  <p:sldIdLst>
    <p:sldId xmlns:r="http://schemas.openxmlformats.org/officeDocument/2006/relationships" id="256" r:id="Rf10e8509c6204f18"/>
    <p:sldId xmlns:r="http://schemas.openxmlformats.org/officeDocument/2006/relationships" id="257" r:id="R7bb65904c0f049a2"/>
    <p:sldId xmlns:r="http://schemas.openxmlformats.org/officeDocument/2006/relationships" id="258" r:id="Rdadc49b195fa4974"/>
    <p:sldId xmlns:r="http://schemas.openxmlformats.org/officeDocument/2006/relationships" id="259" r:id="Rffc16e1cdfe14868"/>
    <p:sldId xmlns:r="http://schemas.openxmlformats.org/officeDocument/2006/relationships" id="260" r:id="R38471818e79c4bfa"/>
    <p:sldId xmlns:r="http://schemas.openxmlformats.org/officeDocument/2006/relationships" id="261" r:id="Race43cf25d1d48eb"/>
    <p:sldId xmlns:r="http://schemas.openxmlformats.org/officeDocument/2006/relationships" id="262" r:id="R9547778bb85744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c7a41331fe441d" /><Relationship Type="http://schemas.openxmlformats.org/officeDocument/2006/relationships/slide" Target="/ppt/slides/slide1.xml" Id="Rf10e8509c6204f18" /><Relationship Type="http://schemas.openxmlformats.org/officeDocument/2006/relationships/slide" Target="/ppt/slides/slide2.xml" Id="R7bb65904c0f049a2" /><Relationship Type="http://schemas.openxmlformats.org/officeDocument/2006/relationships/slide" Target="/ppt/slides/slide3.xml" Id="Rdadc49b195fa4974" /><Relationship Type="http://schemas.openxmlformats.org/officeDocument/2006/relationships/slide" Target="/ppt/slides/slide4.xml" Id="Rffc16e1cdfe14868" /><Relationship Type="http://schemas.openxmlformats.org/officeDocument/2006/relationships/slide" Target="/ppt/slides/slide5.xml" Id="R38471818e79c4bfa" /><Relationship Type="http://schemas.openxmlformats.org/officeDocument/2006/relationships/slide" Target="/ppt/slides/slide6.xml" Id="Race43cf25d1d48eb" /><Relationship Type="http://schemas.openxmlformats.org/officeDocument/2006/relationships/slide" Target="/ppt/slides/slide7.xml" Id="R9547778bb85744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718256a9b148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829c616bc43bb" /><Relationship Type="http://schemas.openxmlformats.org/officeDocument/2006/relationships/theme" Target="/ppt/slideMasters/theme/theme1.xml" Id="R47b6b4ea45bf41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f829c616bc43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3d40339b940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c6af4094b4d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ae7fd057849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c43416ecd4c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3dccc635940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6633c40914f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b14fe775c44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 SERVICES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8 119 531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717 014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560 661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189 156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1 963 262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 FINIT AS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 HAUGEN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50 84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post@nordservices.no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www.nordservices.no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831 568 542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SERVICES AS</a:t>
            </a:r>
          </a:p>
        </p:txBody>
      </p:sp>
    </p:spTree>
  </p:cSld>
  <p:clrMapOvr>
    <a:masterClrMapping xmlns:a="http://schemas.openxmlformats.org/drawingml/2006/main"/>
  </p:clrMapOvr>
</p:sld>
</file>