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eb2bf5367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f490b7ea14f09"/>
  </p:sldMasterIdLst>
  <p:sldIdLst>
    <p:sldId xmlns:r="http://schemas.openxmlformats.org/officeDocument/2006/relationships" id="256" r:id="R2d86108b878c4f6b"/>
    <p:sldId xmlns:r="http://schemas.openxmlformats.org/officeDocument/2006/relationships" id="257" r:id="Re67a73d336ad4fc0"/>
    <p:sldId xmlns:r="http://schemas.openxmlformats.org/officeDocument/2006/relationships" id="258" r:id="R5cb76f6d071f43bb"/>
    <p:sldId xmlns:r="http://schemas.openxmlformats.org/officeDocument/2006/relationships" id="259" r:id="R27a1cc06c78d4c25"/>
    <p:sldId xmlns:r="http://schemas.openxmlformats.org/officeDocument/2006/relationships" id="260" r:id="Rf3fa7cae672e4909"/>
    <p:sldId xmlns:r="http://schemas.openxmlformats.org/officeDocument/2006/relationships" id="261" r:id="R4c2382750a49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f490b7ea14f09" /><Relationship Type="http://schemas.openxmlformats.org/officeDocument/2006/relationships/slide" Target="/ppt/slides/slide1.xml" Id="R2d86108b878c4f6b" /><Relationship Type="http://schemas.openxmlformats.org/officeDocument/2006/relationships/slide" Target="/ppt/slides/slide2.xml" Id="Re67a73d336ad4fc0" /><Relationship Type="http://schemas.openxmlformats.org/officeDocument/2006/relationships/slide" Target="/ppt/slides/slide3.xml" Id="R5cb76f6d071f43bb" /><Relationship Type="http://schemas.openxmlformats.org/officeDocument/2006/relationships/slide" Target="/ppt/slides/slide4.xml" Id="R27a1cc06c78d4c25" /><Relationship Type="http://schemas.openxmlformats.org/officeDocument/2006/relationships/slide" Target="/ppt/slides/slide5.xml" Id="Rf3fa7cae672e4909" /><Relationship Type="http://schemas.openxmlformats.org/officeDocument/2006/relationships/slide" Target="/ppt/slides/slide6.xml" Id="R4c2382750a49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1e0d5d726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cce1228734368" /><Relationship Type="http://schemas.openxmlformats.org/officeDocument/2006/relationships/theme" Target="/ppt/slideMasters/theme/theme1.xml" Id="R9b7591305762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cce122873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6bf6f8235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e9042c19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9170f0dce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a946a658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0e4ee9e5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6624e0be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