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aa90b7c7d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3fe33621f4176"/>
  </p:sldMasterIdLst>
  <p:sldIdLst>
    <p:sldId xmlns:r="http://schemas.openxmlformats.org/officeDocument/2006/relationships" id="256" r:id="R885f9c2e483a4600"/>
    <p:sldId xmlns:r="http://schemas.openxmlformats.org/officeDocument/2006/relationships" id="257" r:id="R00d2e49abd984d4f"/>
    <p:sldId xmlns:r="http://schemas.openxmlformats.org/officeDocument/2006/relationships" id="258" r:id="R7b34a6b34ff34f6f"/>
    <p:sldId xmlns:r="http://schemas.openxmlformats.org/officeDocument/2006/relationships" id="259" r:id="R28971efc95434c79"/>
    <p:sldId xmlns:r="http://schemas.openxmlformats.org/officeDocument/2006/relationships" id="260" r:id="Raf89267fa1104f24"/>
    <p:sldId xmlns:r="http://schemas.openxmlformats.org/officeDocument/2006/relationships" id="261" r:id="R7f450b6e87e24006"/>
    <p:sldId xmlns:r="http://schemas.openxmlformats.org/officeDocument/2006/relationships" id="262" r:id="Rbbfff382eb7f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3fe33621f4176" /><Relationship Type="http://schemas.openxmlformats.org/officeDocument/2006/relationships/slide" Target="/ppt/slides/slide1.xml" Id="R885f9c2e483a4600" /><Relationship Type="http://schemas.openxmlformats.org/officeDocument/2006/relationships/slide" Target="/ppt/slides/slide2.xml" Id="R00d2e49abd984d4f" /><Relationship Type="http://schemas.openxmlformats.org/officeDocument/2006/relationships/slide" Target="/ppt/slides/slide3.xml" Id="R7b34a6b34ff34f6f" /><Relationship Type="http://schemas.openxmlformats.org/officeDocument/2006/relationships/slide" Target="/ppt/slides/slide4.xml" Id="R28971efc95434c79" /><Relationship Type="http://schemas.openxmlformats.org/officeDocument/2006/relationships/slide" Target="/ppt/slides/slide5.xml" Id="Raf89267fa1104f24" /><Relationship Type="http://schemas.openxmlformats.org/officeDocument/2006/relationships/slide" Target="/ppt/slides/slide6.xml" Id="R7f450b6e87e24006" /><Relationship Type="http://schemas.openxmlformats.org/officeDocument/2006/relationships/slide" Target="/ppt/slides/slide7.xml" Id="Rbbfff382eb7f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a02e999a1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fc2524804c45" /><Relationship Type="http://schemas.openxmlformats.org/officeDocument/2006/relationships/theme" Target="/ppt/slideMasters/theme/theme1.xml" Id="Rb46b209266d8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afc252480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85693845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be7cfe4c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49de45c0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1d717bfa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4cf455309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6f255aa8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0f506cdf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