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803e5b978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60df1ef7c4c51"/>
  </p:sldMasterIdLst>
  <p:sldIdLst>
    <p:sldId xmlns:r="http://schemas.openxmlformats.org/officeDocument/2006/relationships" id="256" r:id="Rc6456c8c9f9d4b1e"/>
    <p:sldId xmlns:r="http://schemas.openxmlformats.org/officeDocument/2006/relationships" id="257" r:id="R9c95df5789584062"/>
    <p:sldId xmlns:r="http://schemas.openxmlformats.org/officeDocument/2006/relationships" id="258" r:id="R138d250421a04232"/>
    <p:sldId xmlns:r="http://schemas.openxmlformats.org/officeDocument/2006/relationships" id="259" r:id="R63e6ef3ea34545d4"/>
    <p:sldId xmlns:r="http://schemas.openxmlformats.org/officeDocument/2006/relationships" id="260" r:id="Ra7d062cda9294cbe"/>
    <p:sldId xmlns:r="http://schemas.openxmlformats.org/officeDocument/2006/relationships" id="261" r:id="R0b61e2ce05e2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60df1ef7c4c51" /><Relationship Type="http://schemas.openxmlformats.org/officeDocument/2006/relationships/slide" Target="/ppt/slides/slide1.xml" Id="Rc6456c8c9f9d4b1e" /><Relationship Type="http://schemas.openxmlformats.org/officeDocument/2006/relationships/slide" Target="/ppt/slides/slide2.xml" Id="R9c95df5789584062" /><Relationship Type="http://schemas.openxmlformats.org/officeDocument/2006/relationships/slide" Target="/ppt/slides/slide3.xml" Id="R138d250421a04232" /><Relationship Type="http://schemas.openxmlformats.org/officeDocument/2006/relationships/slide" Target="/ppt/slides/slide4.xml" Id="R63e6ef3ea34545d4" /><Relationship Type="http://schemas.openxmlformats.org/officeDocument/2006/relationships/slide" Target="/ppt/slides/slide5.xml" Id="Ra7d062cda9294cbe" /><Relationship Type="http://schemas.openxmlformats.org/officeDocument/2006/relationships/slide" Target="/ppt/slides/slide6.xml" Id="R0b61e2ce05e2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70dd41cc8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23320f7a4c48" /><Relationship Type="http://schemas.openxmlformats.org/officeDocument/2006/relationships/theme" Target="/ppt/slideMasters/theme/theme1.xml" Id="R379b39b28937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523320f7a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277e060a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b6974510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1e831ae4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e0960ae47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f21e54f9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94e00b92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