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f0a583e2584f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4b063eed204ca8"/>
  </p:sldMasterIdLst>
  <p:sldIdLst>
    <p:sldId xmlns:r="http://schemas.openxmlformats.org/officeDocument/2006/relationships" id="256" r:id="R7256aea0b68c4d64"/>
    <p:sldId xmlns:r="http://schemas.openxmlformats.org/officeDocument/2006/relationships" id="257" r:id="R4ae161e516c14d1d"/>
    <p:sldId xmlns:r="http://schemas.openxmlformats.org/officeDocument/2006/relationships" id="258" r:id="Rdc8b530be1634aa9"/>
    <p:sldId xmlns:r="http://schemas.openxmlformats.org/officeDocument/2006/relationships" id="259" r:id="R09a702fd3f154955"/>
    <p:sldId xmlns:r="http://schemas.openxmlformats.org/officeDocument/2006/relationships" id="260" r:id="Rb2a7d7ae4c1a453d"/>
    <p:sldId xmlns:r="http://schemas.openxmlformats.org/officeDocument/2006/relationships" id="261" r:id="Rf93466eac0654582"/>
    <p:sldId xmlns:r="http://schemas.openxmlformats.org/officeDocument/2006/relationships" id="262" r:id="Rcc182c443d504e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b063eed204ca8" /><Relationship Type="http://schemas.openxmlformats.org/officeDocument/2006/relationships/slide" Target="/ppt/slides/slide1.xml" Id="R7256aea0b68c4d64" /><Relationship Type="http://schemas.openxmlformats.org/officeDocument/2006/relationships/slide" Target="/ppt/slides/slide2.xml" Id="R4ae161e516c14d1d" /><Relationship Type="http://schemas.openxmlformats.org/officeDocument/2006/relationships/slide" Target="/ppt/slides/slide3.xml" Id="Rdc8b530be1634aa9" /><Relationship Type="http://schemas.openxmlformats.org/officeDocument/2006/relationships/slide" Target="/ppt/slides/slide4.xml" Id="R09a702fd3f154955" /><Relationship Type="http://schemas.openxmlformats.org/officeDocument/2006/relationships/slide" Target="/ppt/slides/slide5.xml" Id="Rb2a7d7ae4c1a453d" /><Relationship Type="http://schemas.openxmlformats.org/officeDocument/2006/relationships/slide" Target="/ppt/slides/slide6.xml" Id="Rf93466eac0654582" /><Relationship Type="http://schemas.openxmlformats.org/officeDocument/2006/relationships/slide" Target="/ppt/slides/slide7.xml" Id="Rcc182c443d504e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f1aa4ffb248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fb627384f4873" /><Relationship Type="http://schemas.openxmlformats.org/officeDocument/2006/relationships/theme" Target="/ppt/slideMasters/theme/theme1.xml" Id="Rbee3ba61670c4e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8fb627384f48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658e3799a48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f8c47e0244e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3adee5b2c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c8ea32b9145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73e990b5345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d5fec454343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a21b0ca654a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74 460 174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