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f09041f1c949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979d34cfd440ae"/>
  </p:sldMasterIdLst>
  <p:sldIdLst>
    <p:sldId xmlns:r="http://schemas.openxmlformats.org/officeDocument/2006/relationships" id="256" r:id="R1f696fa50cda4228"/>
    <p:sldId xmlns:r="http://schemas.openxmlformats.org/officeDocument/2006/relationships" id="257" r:id="R948d306b68ed4fa2"/>
    <p:sldId xmlns:r="http://schemas.openxmlformats.org/officeDocument/2006/relationships" id="258" r:id="Ra51cc063d4894716"/>
    <p:sldId xmlns:r="http://schemas.openxmlformats.org/officeDocument/2006/relationships" id="259" r:id="Rfadb8ac19c7d4dc1"/>
    <p:sldId xmlns:r="http://schemas.openxmlformats.org/officeDocument/2006/relationships" id="260" r:id="R86cbeab19b2c4a00"/>
    <p:sldId xmlns:r="http://schemas.openxmlformats.org/officeDocument/2006/relationships" id="261" r:id="Rd978798442b348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979d34cfd440ae" /><Relationship Type="http://schemas.openxmlformats.org/officeDocument/2006/relationships/slide" Target="/ppt/slides/slide1.xml" Id="R1f696fa50cda4228" /><Relationship Type="http://schemas.openxmlformats.org/officeDocument/2006/relationships/slide" Target="/ppt/slides/slide2.xml" Id="R948d306b68ed4fa2" /><Relationship Type="http://schemas.openxmlformats.org/officeDocument/2006/relationships/slide" Target="/ppt/slides/slide3.xml" Id="Ra51cc063d4894716" /><Relationship Type="http://schemas.openxmlformats.org/officeDocument/2006/relationships/slide" Target="/ppt/slides/slide4.xml" Id="Rfadb8ac19c7d4dc1" /><Relationship Type="http://schemas.openxmlformats.org/officeDocument/2006/relationships/slide" Target="/ppt/slides/slide5.xml" Id="R86cbeab19b2c4a00" /><Relationship Type="http://schemas.openxmlformats.org/officeDocument/2006/relationships/slide" Target="/ppt/slides/slide6.xml" Id="Rd978798442b348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4e42af71045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bcf2d582548c0" /><Relationship Type="http://schemas.openxmlformats.org/officeDocument/2006/relationships/theme" Target="/ppt/slideMasters/theme/theme1.xml" Id="Rfc07887645f84b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abcf2d582548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3d136ab074b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7e128381c44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6640f3e9945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7146274584e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d21d17adf4d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5d38c8d3d4e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