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b0da09c4e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80d4ed4514b85"/>
  </p:sldMasterIdLst>
  <p:sldIdLst>
    <p:sldId xmlns:r="http://schemas.openxmlformats.org/officeDocument/2006/relationships" id="256" r:id="R132d8315d8bb4352"/>
    <p:sldId xmlns:r="http://schemas.openxmlformats.org/officeDocument/2006/relationships" id="257" r:id="Rdf2848178cc94f32"/>
    <p:sldId xmlns:r="http://schemas.openxmlformats.org/officeDocument/2006/relationships" id="258" r:id="R7408019df9d3445d"/>
    <p:sldId xmlns:r="http://schemas.openxmlformats.org/officeDocument/2006/relationships" id="259" r:id="R6e0fa2b2e2914413"/>
    <p:sldId xmlns:r="http://schemas.openxmlformats.org/officeDocument/2006/relationships" id="260" r:id="Rb04aee1079eb4252"/>
    <p:sldId xmlns:r="http://schemas.openxmlformats.org/officeDocument/2006/relationships" id="261" r:id="R6cf568b5fc4e48c1"/>
    <p:sldId xmlns:r="http://schemas.openxmlformats.org/officeDocument/2006/relationships" id="262" r:id="R3ae4571044e1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80d4ed4514b85" /><Relationship Type="http://schemas.openxmlformats.org/officeDocument/2006/relationships/slide" Target="/ppt/slides/slide1.xml" Id="R132d8315d8bb4352" /><Relationship Type="http://schemas.openxmlformats.org/officeDocument/2006/relationships/slide" Target="/ppt/slides/slide2.xml" Id="Rdf2848178cc94f32" /><Relationship Type="http://schemas.openxmlformats.org/officeDocument/2006/relationships/slide" Target="/ppt/slides/slide3.xml" Id="R7408019df9d3445d" /><Relationship Type="http://schemas.openxmlformats.org/officeDocument/2006/relationships/slide" Target="/ppt/slides/slide4.xml" Id="R6e0fa2b2e2914413" /><Relationship Type="http://schemas.openxmlformats.org/officeDocument/2006/relationships/slide" Target="/ppt/slides/slide5.xml" Id="Rb04aee1079eb4252" /><Relationship Type="http://schemas.openxmlformats.org/officeDocument/2006/relationships/slide" Target="/ppt/slides/slide6.xml" Id="R6cf568b5fc4e48c1" /><Relationship Type="http://schemas.openxmlformats.org/officeDocument/2006/relationships/slide" Target="/ppt/slides/slide7.xml" Id="R3ae4571044e1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effc9afbd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c7d579add4d46" /><Relationship Type="http://schemas.openxmlformats.org/officeDocument/2006/relationships/theme" Target="/ppt/slideMasters/theme/theme1.xml" Id="R25c929c10599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c7d579add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3353a50de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f11f59c1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515a407e0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3c3450c3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da2c385db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dbab5689146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1305970dc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