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53b55eb83f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351a004494f99"/>
  </p:sldMasterIdLst>
  <p:sldIdLst>
    <p:sldId xmlns:r="http://schemas.openxmlformats.org/officeDocument/2006/relationships" id="256" r:id="R29a7ad4ea52b4d4d"/>
    <p:sldId xmlns:r="http://schemas.openxmlformats.org/officeDocument/2006/relationships" id="257" r:id="R9a7a4e962ce943da"/>
    <p:sldId xmlns:r="http://schemas.openxmlformats.org/officeDocument/2006/relationships" id="258" r:id="R1805af332c664873"/>
    <p:sldId xmlns:r="http://schemas.openxmlformats.org/officeDocument/2006/relationships" id="259" r:id="R9e496837780a4f2f"/>
    <p:sldId xmlns:r="http://schemas.openxmlformats.org/officeDocument/2006/relationships" id="260" r:id="R5f99571262b74fc6"/>
    <p:sldId xmlns:r="http://schemas.openxmlformats.org/officeDocument/2006/relationships" id="261" r:id="R088be67c45664c2d"/>
    <p:sldId xmlns:r="http://schemas.openxmlformats.org/officeDocument/2006/relationships" id="262" r:id="R47d1ea57e81c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351a004494f99" /><Relationship Type="http://schemas.openxmlformats.org/officeDocument/2006/relationships/slide" Target="/ppt/slides/slide1.xml" Id="R29a7ad4ea52b4d4d" /><Relationship Type="http://schemas.openxmlformats.org/officeDocument/2006/relationships/slide" Target="/ppt/slides/slide2.xml" Id="R9a7a4e962ce943da" /><Relationship Type="http://schemas.openxmlformats.org/officeDocument/2006/relationships/slide" Target="/ppt/slides/slide3.xml" Id="R1805af332c664873" /><Relationship Type="http://schemas.openxmlformats.org/officeDocument/2006/relationships/slide" Target="/ppt/slides/slide4.xml" Id="R9e496837780a4f2f" /><Relationship Type="http://schemas.openxmlformats.org/officeDocument/2006/relationships/slide" Target="/ppt/slides/slide5.xml" Id="R5f99571262b74fc6" /><Relationship Type="http://schemas.openxmlformats.org/officeDocument/2006/relationships/slide" Target="/ppt/slides/slide6.xml" Id="R088be67c45664c2d" /><Relationship Type="http://schemas.openxmlformats.org/officeDocument/2006/relationships/slide" Target="/ppt/slides/slide7.xml" Id="R47d1ea57e81c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724df93f7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a69a5284c4aad" /><Relationship Type="http://schemas.openxmlformats.org/officeDocument/2006/relationships/theme" Target="/ppt/slideMasters/theme/theme1.xml" Id="R3702b0becaa8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3a69a5284c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3ff35b9f3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23b31989d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c0ce62171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a8a926d41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f7231b9a7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a07590afa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f5486418e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